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67" r:id="rId6"/>
  </p:sldMasterIdLst>
  <p:notesMasterIdLst>
    <p:notesMasterId r:id="rId10"/>
  </p:notesMasterIdLst>
  <p:sldIdLst>
    <p:sldId id="314" r:id="rId7"/>
    <p:sldId id="316" r:id="rId8"/>
    <p:sldId id="317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6C5"/>
    <a:srgbClr val="005657"/>
    <a:srgbClr val="F9CB70"/>
    <a:srgbClr val="CF0C2C"/>
    <a:srgbClr val="F1AC41"/>
    <a:srgbClr val="E15C5E"/>
    <a:srgbClr val="7CC7C6"/>
    <a:srgbClr val="CF0D2D"/>
    <a:srgbClr val="98BAD4"/>
    <a:srgbClr val="F9C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000" autoAdjust="0"/>
  </p:normalViewPr>
  <p:slideViewPr>
    <p:cSldViewPr snapToGrid="0">
      <p:cViewPr varScale="1">
        <p:scale>
          <a:sx n="43" d="100"/>
          <a:sy n="43" d="100"/>
        </p:scale>
        <p:origin x="2194" y="38"/>
      </p:cViewPr>
      <p:guideLst>
        <p:guide orient="horz" pos="2160"/>
        <p:guide pos="3840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i Jarvis" userId="f6b6a6ed-e7a8-42e6-adde-887d90cba7c0" providerId="ADAL" clId="{FB54113C-AA17-4927-B24A-4BFEE1571658}"/>
    <pc:docChg chg="undo custSel addSld delSld">
      <pc:chgData name="Abi Jarvis" userId="f6b6a6ed-e7a8-42e6-adde-887d90cba7c0" providerId="ADAL" clId="{FB54113C-AA17-4927-B24A-4BFEE1571658}" dt="2024-01-24T14:34:07.795" v="2" actId="47"/>
      <pc:docMkLst>
        <pc:docMk/>
      </pc:docMkLst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995815040" sldId="271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145322567" sldId="286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576081373" sldId="28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068430682" sldId="288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714430617" sldId="289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172283917" sldId="290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949763222" sldId="291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46681253" sldId="29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283149607" sldId="293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219668362" sldId="294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684410782" sldId="295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677717900" sldId="296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548691851" sldId="29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859766653" sldId="298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4067845605" sldId="300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169407666" sldId="30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879466554" sldId="303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178155771" sldId="304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367479246" sldId="305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870770409" sldId="306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4163568509" sldId="30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546037829" sldId="308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315851535" sldId="309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838770113" sldId="310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751228543" sldId="311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55878391" sldId="31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422417110" sldId="313"/>
        </pc:sldMkLst>
      </pc:sldChg>
      <pc:sldChg chg="add del">
        <pc:chgData name="Abi Jarvis" userId="f6b6a6ed-e7a8-42e6-adde-887d90cba7c0" providerId="ADAL" clId="{FB54113C-AA17-4927-B24A-4BFEE1571658}" dt="2024-01-24T14:34:02.034" v="1" actId="47"/>
        <pc:sldMkLst>
          <pc:docMk/>
          <pc:sldMk cId="760607483" sldId="316"/>
        </pc:sldMkLst>
      </pc:sldChg>
      <pc:sldChg chg="add del">
        <pc:chgData name="Abi Jarvis" userId="f6b6a6ed-e7a8-42e6-adde-887d90cba7c0" providerId="ADAL" clId="{FB54113C-AA17-4927-B24A-4BFEE1571658}" dt="2024-01-24T14:34:02.034" v="1" actId="47"/>
        <pc:sldMkLst>
          <pc:docMk/>
          <pc:sldMk cId="868810580" sldId="31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607337443" sldId="318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96916987" sldId="33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852427677" sldId="33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853857184" sldId="339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489820325" sldId="341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214645951" sldId="34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471434365" sldId="343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170505963" sldId="344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000605169" sldId="345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1350872875" sldId="346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583738320" sldId="347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998831252" sldId="348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087593130" sldId="349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591186606" sldId="350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953702865" sldId="351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514450816" sldId="352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2270372236" sldId="353"/>
        </pc:sldMkLst>
      </pc:sldChg>
      <pc:sldChg chg="add del">
        <pc:chgData name="Abi Jarvis" userId="f6b6a6ed-e7a8-42e6-adde-887d90cba7c0" providerId="ADAL" clId="{FB54113C-AA17-4927-B24A-4BFEE1571658}" dt="2024-01-24T14:34:07.795" v="2" actId="47"/>
        <pc:sldMkLst>
          <pc:docMk/>
          <pc:sldMk cId="3653064997" sldId="3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ABE87-3A8E-4D2F-8B2E-882DDA4E5279}" type="datetimeFigureOut">
              <a:t>1/24/2024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739FF-E568-483E-9195-C17330BC15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6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 slide for a title and text or image.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Text might include song lyrics, bullet point with your key notes summarizing your talk or sermon, or discussion questions.</a:t>
            </a:r>
            <a:endParaRPr lang="en-GB"/>
          </a:p>
          <a:p>
            <a:endParaRPr lang="en-US" sz="1200"/>
          </a:p>
          <a:p>
            <a:r>
              <a:rPr lang="en-US" sz="1200"/>
              <a:t>Alternatively, click one of the icons to add an image, graph, video, </a:t>
            </a:r>
            <a:r>
              <a:rPr lang="en-US" sz="1200" err="1"/>
              <a:t>etc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739FF-E568-483E-9195-C17330BC15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1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slide for text or image, without a title.</a:t>
            </a:r>
          </a:p>
          <a:p>
            <a:endParaRPr lang="en-US"/>
          </a:p>
          <a:p>
            <a:r>
              <a:rPr lang="en-US"/>
              <a:t>Click one of the icons to add an image, video, graph, etc.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739FF-E568-483E-9195-C17330BC15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0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223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663"/>
            <a:ext cx="9144000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9494"/>
            <a:ext cx="9144000" cy="4275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78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702" y="728663"/>
            <a:ext cx="10515600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1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EA885-30F3-1F40-B265-5B3E94337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86137"/>
            <a:ext cx="4958167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3C853DA-AD30-E945-8747-4FC60F0D367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395633" y="1686137"/>
            <a:ext cx="4958167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FBA6D94-CFD1-FE4E-B931-CCD7F22C4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8" y="728663"/>
            <a:ext cx="10515601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122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809"/>
          </a:xfrm>
          <a:prstGeom prst="rect">
            <a:avLst/>
          </a:prstGeom>
        </p:spPr>
        <p:txBody>
          <a:bodyPr anchor="b"/>
          <a:lstStyle>
            <a:lvl1pPr algn="ctr">
              <a:defRPr sz="6000" b="1" i="0" baseline="0">
                <a:solidFill>
                  <a:srgbClr val="CE0F2C"/>
                </a:solidFill>
                <a:latin typeface="Arial" panose="020B0604020202020204" pitchFamily="34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64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633F-F5FE-7034-8470-E7BB92410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guide to using these slides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89B84-3EB5-4C27-29AC-904B0DC1E3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every session there is an introductory slide and a number of slides with images illustrating things from the service outlines. Remember: This is a ‘pick and mix’ resource, so you will need to choose which images to keep based on the parts of the outlines you are using.</a:t>
            </a:r>
          </a:p>
          <a:p>
            <a:endParaRPr lang="en-US" dirty="0"/>
          </a:p>
          <a:p>
            <a:r>
              <a:rPr lang="en-US" dirty="0"/>
              <a:t>If you wish to add additional slides (e.g. for lyrics or key points) there are two templates at the beginning of this presentation.</a:t>
            </a:r>
          </a:p>
          <a:p>
            <a:endParaRPr lang="en-US" dirty="0"/>
          </a:p>
          <a:p>
            <a:r>
              <a:rPr lang="en-US" dirty="0"/>
              <a:t>Take a look at the notes below each slide for further information about how to use each image.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7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159D80-9044-ACB6-3903-43E3C382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9FF4A0-6A09-1626-6894-F719DA320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Add a title here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76060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54817A-9496-7BC6-8998-01DF006E3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368968"/>
            <a:ext cx="10515600" cy="611707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10580"/>
      </p:ext>
    </p:extLst>
  </p:cSld>
  <p:clrMapOvr>
    <a:masterClrMapping/>
  </p:clrMapOvr>
</p:sld>
</file>

<file path=ppt/theme/theme1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2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48246054A3849A2C8D215741A0880" ma:contentTypeVersion="17" ma:contentTypeDescription="Create a new document." ma:contentTypeScope="" ma:versionID="beefe754192f373aa0805f65376d9d61">
  <xsd:schema xmlns:xsd="http://www.w3.org/2001/XMLSchema" xmlns:xs="http://www.w3.org/2001/XMLSchema" xmlns:p="http://schemas.microsoft.com/office/2006/metadata/properties" xmlns:ns2="677c0e8b-3a09-485d-bc3b-2d9bd24c40fb" xmlns:ns3="91bca166-720d-4306-9758-b28e683d5b85" targetNamespace="http://schemas.microsoft.com/office/2006/metadata/properties" ma:root="true" ma:fieldsID="1b196f9e7e3c2b83754e8e076404c482" ns2:_="" ns3:_="">
    <xsd:import namespace="677c0e8b-3a09-485d-bc3b-2d9bd24c40fb"/>
    <xsd:import namespace="91bca166-720d-4306-9758-b28e683d5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c0e8b-3a09-485d-bc3b-2d9bd24c40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54fd3f6-5f20-4e97-acb8-f105e12c83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ca166-720d-4306-9758-b28e683d5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60bd926-a93c-472f-9efa-82427dcb8a77}" ma:internalName="TaxCatchAll" ma:showField="CatchAllData" ma:web="91bca166-720d-4306-9758-b28e683d5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1bca166-720d-4306-9758-b28e683d5b85">
      <UserInfo>
        <DisplayName>Trey Hall</DisplayName>
        <AccountId>38</AccountId>
        <AccountType/>
      </UserInfo>
      <UserInfo>
        <DisplayName>Abi Jarvis</DisplayName>
        <AccountId>12</AccountId>
        <AccountType/>
      </UserInfo>
      <UserInfo>
        <DisplayName>Sally Rush</DisplayName>
        <AccountId>110</AccountId>
        <AccountType/>
      </UserInfo>
      <UserInfo>
        <DisplayName>Delyth Wyn Davies</DisplayName>
        <AccountId>109</AccountId>
        <AccountType/>
      </UserInfo>
      <UserInfo>
        <DisplayName>Andy Fishburne</DisplayName>
        <AccountId>10</AccountId>
        <AccountType/>
      </UserInfo>
      <UserInfo>
        <DisplayName>Rebecca Goldsmith</DisplayName>
        <AccountId>156</AccountId>
        <AccountType/>
      </UserInfo>
    </SharedWithUsers>
    <lcf76f155ced4ddcb4097134ff3c332f xmlns="677c0e8b-3a09-485d-bc3b-2d9bd24c40fb">
      <Terms xmlns="http://schemas.microsoft.com/office/infopath/2007/PartnerControls"/>
    </lcf76f155ced4ddcb4097134ff3c332f>
    <TaxCatchAll xmlns="91bca166-720d-4306-9758-b28e683d5b85" xsi:nil="true"/>
  </documentManagement>
</p:properties>
</file>

<file path=customXml/itemProps1.xml><?xml version="1.0" encoding="utf-8"?>
<ds:datastoreItem xmlns:ds="http://schemas.openxmlformats.org/officeDocument/2006/customXml" ds:itemID="{782C1E24-0FD1-464F-A6A6-DA19FCB1F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D674FB-17D0-4721-9FBE-0C3F617FA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c0e8b-3a09-485d-bc3b-2d9bd24c40fb"/>
    <ds:schemaRef ds:uri="91bca166-720d-4306-9758-b28e683d5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89EBD7-D996-4EF4-9465-FA2E0ECE3B72}">
  <ds:schemaRefs>
    <ds:schemaRef ds:uri="677c0e8b-3a09-485d-bc3b-2d9bd24c40fb"/>
    <ds:schemaRef ds:uri="91bca166-720d-4306-9758-b28e683d5b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3573 MC Powerpoint – new brand</Template>
  <TotalTime>1</TotalTime>
  <Words>191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3573 MC Powerpoint – new brand</vt:lpstr>
      <vt:lpstr>MC text slide</vt:lpstr>
      <vt:lpstr>MC Section slide</vt:lpstr>
      <vt:lpstr>A guide to using these slides</vt:lpstr>
      <vt:lpstr>Add a 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Methodist Church new  brand Powerpoint title slide</dc:title>
  <dc:creator>Microsoft Office User</dc:creator>
  <cp:lastModifiedBy>Abi Jarvis</cp:lastModifiedBy>
  <cp:revision>71</cp:revision>
  <dcterms:created xsi:type="dcterms:W3CDTF">2021-09-22T10:10:24Z</dcterms:created>
  <dcterms:modified xsi:type="dcterms:W3CDTF">2024-01-24T14:34:08Z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0x010100C0648246054A3849A2C8D215741A0880</vt:lpwstr>
  </property>
  <property fmtid="{D5CDD505-2E9C-101B-9397-08002B2CF9AE}" pid="3" name="MediaServiceImageTags">
    <vt:lpwstr/>
  </property>
</Properties>
</file>