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376" autoAdjust="0"/>
  </p:normalViewPr>
  <p:slideViewPr>
    <p:cSldViewPr snapToGrid="0">
      <p:cViewPr varScale="1">
        <p:scale>
          <a:sx n="91" d="100"/>
          <a:sy n="91" d="100"/>
        </p:scale>
        <p:origin x="12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4B2AF-9129-48A0-870F-DFC6BE6069B0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BE97F-7B84-46E9-99CF-038F1A5DC0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8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dirty="0"/>
              <a:t>Methodist Way of Life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739FF-E568-483E-9195-C17330BC15F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530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Session: Challenge (see ‘key themes’)</a:t>
            </a:r>
          </a:p>
          <a:p>
            <a:endParaRPr lang="en-US"/>
          </a:p>
          <a:p>
            <a:r>
              <a:rPr lang="en-US"/>
              <a:t>We challenge injustice. God is a liberator.</a:t>
            </a:r>
            <a:r>
              <a:rPr lang="en-US">
                <a:cs typeface="Calibri"/>
              </a:rPr>
              <a:t> </a:t>
            </a:r>
            <a:r>
              <a:rPr lang="en-US"/>
              <a:t>God always takes the side of people experiencing poverty and injustice.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739FF-E568-483E-9195-C17330BC15F9}" type="slidenum">
              <a:rPr lang="en-GB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06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Session: Challenge (see ‘background reflection’)</a:t>
            </a:r>
          </a:p>
          <a:p>
            <a:endParaRPr lang="en-US"/>
          </a:p>
          <a:p>
            <a:pPr marR="1410970">
              <a:lnSpc>
                <a:spcPct val="107000"/>
              </a:lnSpc>
              <a:spcAft>
                <a:spcPts val="800"/>
              </a:spcAft>
            </a:pPr>
            <a:r>
              <a:rPr lang="en-GB" sz="1800">
                <a:effectLst/>
                <a:latin typeface="Arial"/>
                <a:ea typeface="Roboto"/>
                <a:cs typeface="Arial"/>
              </a:rPr>
              <a:t>The cry of fairness can be related to two things – fair opportunities or fair outcomes. One common illustration of this difference is to imagine an adult and child trying to look over a fence. The adult is tall enough to look over, but the child is not. Fair opportunities treat all people equally – both people would be given a box to stand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739FF-E568-483E-9195-C17330BC15F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23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C 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68628-BD3D-FF48-B52C-8C93F1DC1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702" y="1902229"/>
            <a:ext cx="10515600" cy="458381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80132E-FBA5-B349-97EE-08796CD9B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702" y="728663"/>
            <a:ext cx="10515600" cy="635435"/>
          </a:xfrm>
          <a:prstGeom prst="rect">
            <a:avLst/>
          </a:prstGeom>
        </p:spPr>
        <p:txBody>
          <a:bodyPr anchor="b"/>
          <a:lstStyle>
            <a:lvl1pPr algn="ctr">
              <a:defRPr sz="4200" b="1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1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C 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1302-55D0-9D4C-9592-4A0D1F868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8663"/>
            <a:ext cx="9144000" cy="635435"/>
          </a:xfrm>
          <a:prstGeom prst="rect">
            <a:avLst/>
          </a:prstGeom>
        </p:spPr>
        <p:txBody>
          <a:bodyPr anchor="b"/>
          <a:lstStyle>
            <a:lvl1pPr algn="ctr">
              <a:defRPr sz="4200" b="1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4E700-E2BD-4442-82BA-37337932B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49494"/>
            <a:ext cx="9144000" cy="4275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8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">
            <a:extLst>
              <a:ext uri="{FF2B5EF4-FFF2-40B4-BE49-F238E27FC236}">
                <a16:creationId xmlns:a16="http://schemas.microsoft.com/office/drawing/2014/main" id="{352ADBE4-0FCA-5EA0-906A-9881EDC0F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6" y="-767"/>
            <a:ext cx="12193554" cy="6848796"/>
          </a:xfrm>
          <a:prstGeom prst="rect">
            <a:avLst/>
          </a:prstGeom>
        </p:spPr>
      </p:pic>
      <p:pic>
        <p:nvPicPr>
          <p:cNvPr id="8" name="Picture 6" descr="MCBCornerFlag.png">
            <a:extLst>
              <a:ext uri="{FF2B5EF4-FFF2-40B4-BE49-F238E27FC236}">
                <a16:creationId xmlns:a16="http://schemas.microsoft.com/office/drawing/2014/main" id="{D3E59572-4E63-B538-780C-48C4DF543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461" y="5731409"/>
            <a:ext cx="3058773" cy="11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1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829D78-D78B-44C4-D550-D7B3CCA6B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22" y="-2469"/>
            <a:ext cx="12261144" cy="6891161"/>
          </a:xfrm>
          <a:prstGeom prst="rect">
            <a:avLst/>
          </a:prstGeom>
        </p:spPr>
      </p:pic>
      <p:pic>
        <p:nvPicPr>
          <p:cNvPr id="5" name="Picture 6" descr="MCBCornerFlag.png">
            <a:extLst>
              <a:ext uri="{FF2B5EF4-FFF2-40B4-BE49-F238E27FC236}">
                <a16:creationId xmlns:a16="http://schemas.microsoft.com/office/drawing/2014/main" id="{265723B2-7D78-F485-13A3-4D731E9AC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461" y="5731409"/>
            <a:ext cx="3058773" cy="11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63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98F059-1604-6564-B680-57273094D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Andy: It’s not fair graphic?</a:t>
            </a:r>
          </a:p>
          <a:p>
            <a:endParaRPr lang="en-US"/>
          </a:p>
          <a:p>
            <a:r>
              <a:rPr lang="en-US"/>
              <a:t>Also an </a:t>
            </a:r>
            <a:r>
              <a:rPr lang="en-US" err="1"/>
              <a:t>illustratation</a:t>
            </a:r>
            <a:r>
              <a:rPr lang="en-US"/>
              <a:t> of the fence metaphor (there is a link to one but a house style version would be nice)</a:t>
            </a:r>
          </a:p>
          <a:p>
            <a:endParaRPr lang="en-US"/>
          </a:p>
          <a:p>
            <a:r>
              <a:rPr lang="en-US"/>
              <a:t>Also, add the image now on the website (different placard)</a:t>
            </a:r>
          </a:p>
          <a:p>
            <a:endParaRPr lang="en-US"/>
          </a:p>
          <a:p>
            <a:r>
              <a:rPr lang="en-US"/>
              <a:t>Also, the river metaphor – but less important than the fence as it’s in ‘further info’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AA99B3-3E72-5EAC-7A6A-BDABE5C17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person and a child standing in front of a yellow wall&#10;&#10;Description automatically generated">
            <a:extLst>
              <a:ext uri="{FF2B5EF4-FFF2-40B4-BE49-F238E27FC236}">
                <a16:creationId xmlns:a16="http://schemas.microsoft.com/office/drawing/2014/main" id="{8A0947B1-1FEF-71B7-A082-1D913EA94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"/>
            <a:ext cx="12192000" cy="68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6987"/>
      </p:ext>
    </p:extLst>
  </p:cSld>
  <p:clrMapOvr>
    <a:masterClrMapping/>
  </p:clrMapOvr>
</p:sld>
</file>

<file path=ppt/theme/theme1.xml><?xml version="1.0" encoding="utf-8"?>
<a:theme xmlns:a="http://schemas.openxmlformats.org/drawingml/2006/main" name="MC tex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7" id="{71F1F844-DA78-4447-A108-FEABDF8FC45F}" vid="{236811AE-EF1F-EB4B-BD5C-5C399254EF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648246054A3849A2C8D215741A0880" ma:contentTypeVersion="17" ma:contentTypeDescription="Create a new document." ma:contentTypeScope="" ma:versionID="beefe754192f373aa0805f65376d9d61">
  <xsd:schema xmlns:xsd="http://www.w3.org/2001/XMLSchema" xmlns:xs="http://www.w3.org/2001/XMLSchema" xmlns:p="http://schemas.microsoft.com/office/2006/metadata/properties" xmlns:ns2="677c0e8b-3a09-485d-bc3b-2d9bd24c40fb" xmlns:ns3="91bca166-720d-4306-9758-b28e683d5b85" targetNamespace="http://schemas.microsoft.com/office/2006/metadata/properties" ma:root="true" ma:fieldsID="1b196f9e7e3c2b83754e8e076404c482" ns2:_="" ns3:_="">
    <xsd:import namespace="677c0e8b-3a09-485d-bc3b-2d9bd24c40fb"/>
    <xsd:import namespace="91bca166-720d-4306-9758-b28e683d5b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c0e8b-3a09-485d-bc3b-2d9bd24c40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54fd3f6-5f20-4e97-acb8-f105e12c83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ca166-720d-4306-9758-b28e683d5b8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60bd926-a93c-472f-9efa-82427dcb8a77}" ma:internalName="TaxCatchAll" ma:showField="CatchAllData" ma:web="91bca166-720d-4306-9758-b28e683d5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7c0e8b-3a09-485d-bc3b-2d9bd24c40fb">
      <Terms xmlns="http://schemas.microsoft.com/office/infopath/2007/PartnerControls"/>
    </lcf76f155ced4ddcb4097134ff3c332f>
    <TaxCatchAll xmlns="91bca166-720d-4306-9758-b28e683d5b85" xsi:nil="true"/>
  </documentManagement>
</p:properties>
</file>

<file path=customXml/itemProps1.xml><?xml version="1.0" encoding="utf-8"?>
<ds:datastoreItem xmlns:ds="http://schemas.openxmlformats.org/officeDocument/2006/customXml" ds:itemID="{648B0B84-0422-4701-BB91-19CF9AE078FE}"/>
</file>

<file path=customXml/itemProps2.xml><?xml version="1.0" encoding="utf-8"?>
<ds:datastoreItem xmlns:ds="http://schemas.openxmlformats.org/officeDocument/2006/customXml" ds:itemID="{6E0F6F40-94F2-48DC-A884-BE29D4E5F963}"/>
</file>

<file path=customXml/itemProps3.xml><?xml version="1.0" encoding="utf-8"?>
<ds:datastoreItem xmlns:ds="http://schemas.openxmlformats.org/officeDocument/2006/customXml" ds:itemID="{4EBFEA3F-1F85-42F5-88A4-51DC13B7572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Widescreen</PresentationFormat>
  <Paragraphs>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MC text slide</vt:lpstr>
      <vt:lpstr>PowerPoint Presentation</vt:lpstr>
      <vt:lpstr>PowerPoint Presentation</vt:lpstr>
      <vt:lpstr>PowerPoint Presentation</vt:lpstr>
    </vt:vector>
  </TitlesOfParts>
  <Company>The Methodist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 Jarvis</dc:creator>
  <cp:lastModifiedBy>Abi Jarvis</cp:lastModifiedBy>
  <cp:revision>1</cp:revision>
  <dcterms:created xsi:type="dcterms:W3CDTF">2024-01-29T14:20:35Z</dcterms:created>
  <dcterms:modified xsi:type="dcterms:W3CDTF">2024-01-29T14:21:12Z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0x010100C0648246054A3849A2C8D215741A0880</vt:lpwstr>
  </property>
</Properties>
</file>