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9"/>
  </p:notesMasterIdLst>
  <p:sldIdLst>
    <p:sldId id="256" r:id="rId6"/>
    <p:sldId id="25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328" autoAdjust="0"/>
  </p:normalViewPr>
  <p:slideViewPr>
    <p:cSldViewPr snapToGrid="0">
      <p:cViewPr varScale="1">
        <p:scale>
          <a:sx n="81" d="100"/>
          <a:sy n="81" d="100"/>
        </p:scale>
        <p:origin x="16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 Jarvis" userId="f6b6a6ed-e7a8-42e6-adde-887d90cba7c0" providerId="ADAL" clId="{F32A3A34-0C71-41FB-AC92-9848BECCCFBB}"/>
    <pc:docChg chg="modSld">
      <pc:chgData name="Abi Jarvis" userId="f6b6a6ed-e7a8-42e6-adde-887d90cba7c0" providerId="ADAL" clId="{F32A3A34-0C71-41FB-AC92-9848BECCCFBB}" dt="2024-01-29T15:43:45.326" v="1" actId="20577"/>
      <pc:docMkLst>
        <pc:docMk/>
      </pc:docMkLst>
      <pc:sldChg chg="modNotesTx">
        <pc:chgData name="Abi Jarvis" userId="f6b6a6ed-e7a8-42e6-adde-887d90cba7c0" providerId="ADAL" clId="{F32A3A34-0C71-41FB-AC92-9848BECCCFBB}" dt="2024-01-29T15:43:45.326" v="1" actId="20577"/>
        <pc:sldMkLst>
          <pc:docMk/>
          <pc:sldMk cId="998831252"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5C434-63CB-415C-A5AF-C55C4B1F9113}"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FEA3F-2BE6-459D-A4BC-9CCCB8E9F155}" type="slidenum">
              <a:rPr lang="en-GB" smtClean="0"/>
              <a:t>‹#›</a:t>
            </a:fld>
            <a:endParaRPr lang="en-GB"/>
          </a:p>
        </p:txBody>
      </p:sp>
    </p:spTree>
    <p:extLst>
      <p:ext uri="{BB962C8B-B14F-4D97-AF65-F5344CB8AC3E}">
        <p14:creationId xmlns:p14="http://schemas.microsoft.com/office/powerpoint/2010/main" val="115363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dirty="0"/>
              <a:t>Methodist Way of Life</a:t>
            </a:r>
            <a:endParaRPr lang="en-GB" dirty="0"/>
          </a:p>
        </p:txBody>
      </p:sp>
      <p:sp>
        <p:nvSpPr>
          <p:cNvPr id="4" name="Slide Number Placeholder 3"/>
          <p:cNvSpPr>
            <a:spLocks noGrp="1"/>
          </p:cNvSpPr>
          <p:nvPr>
            <p:ph type="sldNum" sz="quarter" idx="5"/>
          </p:nvPr>
        </p:nvSpPr>
        <p:spPr/>
        <p:txBody>
          <a:bodyPr/>
          <a:lstStyle/>
          <a:p>
            <a:fld id="{926739FF-E568-483E-9195-C17330BC15F9}" type="slidenum">
              <a:rPr lang="en-GB" smtClean="0"/>
              <a:t>1</a:t>
            </a:fld>
            <a:endParaRPr lang="en-GB"/>
          </a:p>
        </p:txBody>
      </p:sp>
    </p:spTree>
    <p:extLst>
      <p:ext uri="{BB962C8B-B14F-4D97-AF65-F5344CB8AC3E}">
        <p14:creationId xmlns:p14="http://schemas.microsoft.com/office/powerpoint/2010/main" val="388453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Flourish (see ‘key themes’)</a:t>
            </a:r>
          </a:p>
          <a:p>
            <a:endParaRPr lang="en-US"/>
          </a:p>
          <a:p>
            <a:r>
              <a:rPr lang="en-US"/>
              <a:t>We care for creation and all God's gifts. The earth is a gift from God. We are part of the earth too, lovingly woven from the same fabric.</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26739FF-E568-483E-9195-C17330BC15F9}" type="slidenum">
              <a:rPr lang="en-GB"/>
              <a:t>2</a:t>
            </a:fld>
            <a:endParaRPr lang="en-GB"/>
          </a:p>
        </p:txBody>
      </p:sp>
    </p:spTree>
    <p:extLst>
      <p:ext uri="{BB962C8B-B14F-4D97-AF65-F5344CB8AC3E}">
        <p14:creationId xmlns:p14="http://schemas.microsoft.com/office/powerpoint/2010/main" val="370432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A195-CA18-4C14-E024-7EB182493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B36D3-3EB3-0A6B-5A82-07311118B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7B5AC-518C-4535-794E-868395CD04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 Flourish (see ‘background reflection’)</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222222"/>
                </a:solidFill>
                <a:effectLst/>
                <a:latin typeface="Arial" panose="020B0604020202020204" pitchFamily="34" charset="0"/>
                <a:ea typeface="Roboto" panose="02000000000000000000" pitchFamily="2" charset="0"/>
              </a:rPr>
              <a:t>The universe is an expression of God’s loving, creative nature. From the very beginning of the Bible to the very end, we see that creation is at the heart of God’s story. </a:t>
            </a:r>
            <a:r>
              <a:rPr lang="en-GB" sz="1800">
                <a:solidFill>
                  <a:srgbClr val="222222"/>
                </a:solidFill>
                <a:effectLst/>
                <a:latin typeface="Arial" panose="020B0604020202020204" pitchFamily="34" charset="0"/>
                <a:ea typeface="Roboto" panose="02000000000000000000" pitchFamily="2" charset="0"/>
              </a:rPr>
              <a:t>Throughout Scripture we are told that creation and everything within it remains God’s (</a:t>
            </a:r>
            <a:r>
              <a:rPr lang="en-GB" sz="1800" dirty="0" err="1">
                <a:solidFill>
                  <a:srgbClr val="000000"/>
                </a:solidFill>
                <a:effectLst/>
                <a:latin typeface="Arial" panose="020B0604020202020204" pitchFamily="34" charset="0"/>
                <a:ea typeface="Roboto" panose="02000000000000000000" pitchFamily="2" charset="0"/>
              </a:rPr>
              <a:t>eg</a:t>
            </a:r>
            <a:r>
              <a:rPr lang="en-GB" sz="1800" dirty="0">
                <a:solidFill>
                  <a:srgbClr val="222222"/>
                </a:solidFill>
                <a:effectLst/>
                <a:latin typeface="Arial" panose="020B0604020202020204" pitchFamily="34" charset="0"/>
                <a:ea typeface="Roboto" panose="02000000000000000000" pitchFamily="2" charset="0"/>
              </a:rPr>
              <a:t> Deuteronomy 10:14; Job 12:7-10). This is very different to many other ancient religious texts, where creation is often birthed out of violence, bodily secretions, or seems to be a completely unimportant afterthought in the stories of petty gods.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B43AE21-6D68-AFAA-C220-E0B9F899FBB5}"/>
              </a:ext>
            </a:extLst>
          </p:cNvPr>
          <p:cNvSpPr>
            <a:spLocks noGrp="1"/>
          </p:cNvSpPr>
          <p:nvPr>
            <p:ph type="sldNum" sz="quarter" idx="5"/>
          </p:nvPr>
        </p:nvSpPr>
        <p:spPr/>
        <p:txBody>
          <a:bodyPr/>
          <a:lstStyle/>
          <a:p>
            <a:fld id="{926739FF-E568-483E-9195-C17330BC15F9}" type="slidenum">
              <a:rPr lang="en-GB"/>
              <a:t>3</a:t>
            </a:fld>
            <a:endParaRPr lang="en-GB"/>
          </a:p>
        </p:txBody>
      </p:sp>
    </p:spTree>
    <p:extLst>
      <p:ext uri="{BB962C8B-B14F-4D97-AF65-F5344CB8AC3E}">
        <p14:creationId xmlns:p14="http://schemas.microsoft.com/office/powerpoint/2010/main" val="182017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1215-6C94-BE70-3DE8-30131A3AB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26E748-05A5-E329-733D-928148452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CF1898-FBDC-5C51-2E6C-AB884B8E8E07}"/>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5" name="Footer Placeholder 4">
            <a:extLst>
              <a:ext uri="{FF2B5EF4-FFF2-40B4-BE49-F238E27FC236}">
                <a16:creationId xmlns:a16="http://schemas.microsoft.com/office/drawing/2014/main" id="{2D975DE4-8428-5434-8025-8134E52063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A2B4F-A8D8-8D2B-E556-140CB119BB1F}"/>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286768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23EE-DD86-9226-084C-80D783C941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5A11CC-1951-4492-D770-A663575A33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9B4B06-700F-CFAB-3C3E-96A7B4C93095}"/>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5" name="Footer Placeholder 4">
            <a:extLst>
              <a:ext uri="{FF2B5EF4-FFF2-40B4-BE49-F238E27FC236}">
                <a16:creationId xmlns:a16="http://schemas.microsoft.com/office/drawing/2014/main" id="{01DDEDBB-DBD2-1CD2-DE78-3DDDC6B2C2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D5F4F-23C3-4FFB-C540-CC1ECA8F5B8C}"/>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421229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A0C88C-A74E-5DCA-EB97-31270E0327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534EF7-2CBE-083D-36D7-F26F4218DF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BBB6FB-5575-B66F-5400-AB7D24F33FFE}"/>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5" name="Footer Placeholder 4">
            <a:extLst>
              <a:ext uri="{FF2B5EF4-FFF2-40B4-BE49-F238E27FC236}">
                <a16:creationId xmlns:a16="http://schemas.microsoft.com/office/drawing/2014/main" id="{7EF64243-6713-945C-C782-851A6A57A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A2A1A-C57C-546D-B490-FF3D2B048AA7}"/>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192284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C 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1302-55D0-9D4C-9592-4A0D1F868B6B}"/>
              </a:ext>
            </a:extLst>
          </p:cNvPr>
          <p:cNvSpPr>
            <a:spLocks noGrp="1"/>
          </p:cNvSpPr>
          <p:nvPr>
            <p:ph type="ctrTitle"/>
          </p:nvPr>
        </p:nvSpPr>
        <p:spPr>
          <a:xfrm>
            <a:off x="1524000" y="728663"/>
            <a:ext cx="9144000"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E4E700-E2BD-4442-82BA-37337932B337}"/>
              </a:ext>
            </a:extLst>
          </p:cNvPr>
          <p:cNvSpPr>
            <a:spLocks noGrp="1"/>
          </p:cNvSpPr>
          <p:nvPr>
            <p:ph type="subTitle" idx="1"/>
          </p:nvPr>
        </p:nvSpPr>
        <p:spPr>
          <a:xfrm>
            <a:off x="1524000" y="1649494"/>
            <a:ext cx="9144000" cy="42752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5F29-B10C-0C1E-8F94-C62C9CDDE0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EB2709-AF33-65CC-523E-49DC4916C7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A3123F-BB21-9C5B-FFA2-05545937AF80}"/>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5" name="Footer Placeholder 4">
            <a:extLst>
              <a:ext uri="{FF2B5EF4-FFF2-40B4-BE49-F238E27FC236}">
                <a16:creationId xmlns:a16="http://schemas.microsoft.com/office/drawing/2014/main" id="{10174FFF-DBD0-EE8C-8F44-B1253FBEDD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16F138-41A8-21A5-0750-4EBE8EB3777D}"/>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296321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78F1-9EB1-1275-1AF7-067E0C3355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5E1452-770E-D525-9B5C-131D5299B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7DB3E-FD62-E595-E8F3-C6A95CE181D7}"/>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5" name="Footer Placeholder 4">
            <a:extLst>
              <a:ext uri="{FF2B5EF4-FFF2-40B4-BE49-F238E27FC236}">
                <a16:creationId xmlns:a16="http://schemas.microsoft.com/office/drawing/2014/main" id="{7D3CFC37-C995-C141-DEA2-3E2A17A2E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0CC0B-2D5B-C5CD-CFAE-7F623684368E}"/>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416497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BEB0-F4AF-8E66-C605-067ECDACD5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8AA494-028B-0A4B-3261-5BD44BE20E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DFF18C-7BD8-1222-E96C-43C5DF3DC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4A1FF6-ED72-318A-E4F4-7F6D76FD02C9}"/>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6" name="Footer Placeholder 5">
            <a:extLst>
              <a:ext uri="{FF2B5EF4-FFF2-40B4-BE49-F238E27FC236}">
                <a16:creationId xmlns:a16="http://schemas.microsoft.com/office/drawing/2014/main" id="{B2376FAE-548B-95EC-74CB-F74D5BB527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7D3DBA-B201-1F42-DD7D-CBBEF43CD3C7}"/>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284244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AA13-FEB7-982D-0B13-E73D2EE7B2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405517-7DAC-084F-C015-29A838A2F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A2487B-F96B-8DB3-A9DC-7526B0D02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847266-2C11-B4A8-D3A6-8C5DA3DE8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2945A-855B-E034-2B15-73584F5881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BEF387-D0A8-EBCB-121E-05952FCD4CA1}"/>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8" name="Footer Placeholder 7">
            <a:extLst>
              <a:ext uri="{FF2B5EF4-FFF2-40B4-BE49-F238E27FC236}">
                <a16:creationId xmlns:a16="http://schemas.microsoft.com/office/drawing/2014/main" id="{03388CB2-780B-E093-6184-49044E5504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59665E-9B9E-91BB-EC9A-61E65ED40CB1}"/>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9065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2661-02B1-1C23-CA19-6FBBCE8923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12EFEF-A911-5E5E-6D51-EF1C572A7901}"/>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4" name="Footer Placeholder 3">
            <a:extLst>
              <a:ext uri="{FF2B5EF4-FFF2-40B4-BE49-F238E27FC236}">
                <a16:creationId xmlns:a16="http://schemas.microsoft.com/office/drawing/2014/main" id="{AC98FEE1-EF29-DAFF-BE9F-0FA5169BA8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B7E0E3-7C54-0F96-3978-606B3369F622}"/>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283087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497067-5D60-1CC0-9B16-C7F662DBE803}"/>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3" name="Footer Placeholder 2">
            <a:extLst>
              <a:ext uri="{FF2B5EF4-FFF2-40B4-BE49-F238E27FC236}">
                <a16:creationId xmlns:a16="http://schemas.microsoft.com/office/drawing/2014/main" id="{B2DB95D9-20B7-F298-2EC1-E70F5147FB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50BE2E-FEE3-1462-27A8-EFF47DC20A9F}"/>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24594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B459-FCE5-DA75-FC64-861270C27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4F5095-DA19-AC61-12CE-851496849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EA913F-E216-47E4-851E-97D131E9E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D4D92-21F9-EF4F-A494-8C9A886E0FE4}"/>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6" name="Footer Placeholder 5">
            <a:extLst>
              <a:ext uri="{FF2B5EF4-FFF2-40B4-BE49-F238E27FC236}">
                <a16:creationId xmlns:a16="http://schemas.microsoft.com/office/drawing/2014/main" id="{C48E5890-C57B-AAB7-73F7-5B97BA3A04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94EF1-3C4F-A8B5-1493-84B15956CF69}"/>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162540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AED4-E197-73AC-B8B1-69142AEFC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8D603F-B836-665F-AB5F-787C2EA07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37346B-4779-66FF-96D4-34D606F1B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281B71-DBBF-688A-E91F-83A96A792EDF}"/>
              </a:ext>
            </a:extLst>
          </p:cNvPr>
          <p:cNvSpPr>
            <a:spLocks noGrp="1"/>
          </p:cNvSpPr>
          <p:nvPr>
            <p:ph type="dt" sz="half" idx="10"/>
          </p:nvPr>
        </p:nvSpPr>
        <p:spPr/>
        <p:txBody>
          <a:bodyPr/>
          <a:lstStyle/>
          <a:p>
            <a:fld id="{4D6707CC-DE89-45F4-AC68-4AA99BD93ED3}" type="datetimeFigureOut">
              <a:rPr lang="en-GB" smtClean="0"/>
              <a:t>29/01/2024</a:t>
            </a:fld>
            <a:endParaRPr lang="en-GB"/>
          </a:p>
        </p:txBody>
      </p:sp>
      <p:sp>
        <p:nvSpPr>
          <p:cNvPr id="6" name="Footer Placeholder 5">
            <a:extLst>
              <a:ext uri="{FF2B5EF4-FFF2-40B4-BE49-F238E27FC236}">
                <a16:creationId xmlns:a16="http://schemas.microsoft.com/office/drawing/2014/main" id="{EE69C0F1-3724-4E20-DC68-F2602AEB64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968AE6-2B4B-BD4E-B2C5-3A957D6A73E0}"/>
              </a:ext>
            </a:extLst>
          </p:cNvPr>
          <p:cNvSpPr>
            <a:spLocks noGrp="1"/>
          </p:cNvSpPr>
          <p:nvPr>
            <p:ph type="sldNum" sz="quarter" idx="12"/>
          </p:nvPr>
        </p:nvSpPr>
        <p:spPr/>
        <p:txBody>
          <a:bodyPr/>
          <a:lstStyle/>
          <a:p>
            <a:fld id="{E7894BBA-D34C-46F6-A6DE-E7E6A119230A}" type="slidenum">
              <a:rPr lang="en-GB" smtClean="0"/>
              <a:t>‹#›</a:t>
            </a:fld>
            <a:endParaRPr lang="en-GB"/>
          </a:p>
        </p:txBody>
      </p:sp>
    </p:spTree>
    <p:extLst>
      <p:ext uri="{BB962C8B-B14F-4D97-AF65-F5344CB8AC3E}">
        <p14:creationId xmlns:p14="http://schemas.microsoft.com/office/powerpoint/2010/main" val="286499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9295C-1D67-58C5-8B75-0A5929751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083AFC-6C5F-F2F0-0499-4EFAB7B83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35BD71-1AB9-F20B-9738-74EED5B44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707CC-DE89-45F4-AC68-4AA99BD93ED3}" type="datetimeFigureOut">
              <a:rPr lang="en-GB" smtClean="0"/>
              <a:t>29/01/2024</a:t>
            </a:fld>
            <a:endParaRPr lang="en-GB"/>
          </a:p>
        </p:txBody>
      </p:sp>
      <p:sp>
        <p:nvSpPr>
          <p:cNvPr id="5" name="Footer Placeholder 4">
            <a:extLst>
              <a:ext uri="{FF2B5EF4-FFF2-40B4-BE49-F238E27FC236}">
                <a16:creationId xmlns:a16="http://schemas.microsoft.com/office/drawing/2014/main" id="{C91728F5-964A-824C-CEFA-5A1B6A117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67377A-83CD-7A2B-AA40-7807128108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94BBA-D34C-46F6-A6DE-E7E6A119230A}" type="slidenum">
              <a:rPr lang="en-GB" smtClean="0"/>
              <a:t>‹#›</a:t>
            </a:fld>
            <a:endParaRPr lang="en-GB"/>
          </a:p>
        </p:txBody>
      </p:sp>
    </p:spTree>
    <p:extLst>
      <p:ext uri="{BB962C8B-B14F-4D97-AF65-F5344CB8AC3E}">
        <p14:creationId xmlns:p14="http://schemas.microsoft.com/office/powerpoint/2010/main" val="228311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a:extLst>
              <a:ext uri="{FF2B5EF4-FFF2-40B4-BE49-F238E27FC236}">
                <a16:creationId xmlns:a16="http://schemas.microsoft.com/office/drawing/2014/main" id="{352ADBE4-0FCA-5EA0-906A-9881EDC0FA85}"/>
              </a:ext>
            </a:extLst>
          </p:cNvPr>
          <p:cNvPicPr>
            <a:picLocks noChangeAspect="1"/>
          </p:cNvPicPr>
          <p:nvPr/>
        </p:nvPicPr>
        <p:blipFill>
          <a:blip r:embed="rId3"/>
          <a:stretch>
            <a:fillRect/>
          </a:stretch>
        </p:blipFill>
        <p:spPr>
          <a:xfrm>
            <a:off x="-876" y="-767"/>
            <a:ext cx="12193554" cy="6848796"/>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99581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8D4C1138-5FB8-8438-AB41-5AB0C833825B}"/>
              </a:ext>
            </a:extLst>
          </p:cNvPr>
          <p:cNvPicPr>
            <a:picLocks noChangeAspect="1"/>
          </p:cNvPicPr>
          <p:nvPr/>
        </p:nvPicPr>
        <p:blipFill>
          <a:blip r:embed="rId3"/>
          <a:stretch>
            <a:fillRect/>
          </a:stretch>
        </p:blipFill>
        <p:spPr>
          <a:xfrm>
            <a:off x="-2822" y="-2469"/>
            <a:ext cx="12211755" cy="6877049"/>
          </a:xfrm>
          <a:prstGeom prst="rect">
            <a:avLst/>
          </a:prstGeom>
        </p:spPr>
      </p:pic>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317228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BF086-9236-7EEA-E157-72469BDE7E0A}"/>
            </a:ext>
          </a:extLst>
        </p:cNvPr>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B0538667-F87A-CDC8-0795-BA7B96A7352D}"/>
              </a:ext>
            </a:extLst>
          </p:cNvPr>
          <p:cNvPicPr>
            <a:picLocks noChangeAspect="1"/>
          </p:cNvPicPr>
          <p:nvPr/>
        </p:nvPicPr>
        <p:blipFill>
          <a:blip r:embed="rId3"/>
          <a:stretch>
            <a:fillRect/>
          </a:stretch>
        </p:blipFill>
        <p:spPr>
          <a:xfrm>
            <a:off x="-2822" y="-2469"/>
            <a:ext cx="12211755" cy="6877049"/>
          </a:xfrm>
          <a:prstGeom prst="rect">
            <a:avLst/>
          </a:prstGeom>
        </p:spPr>
      </p:pic>
      <p:pic>
        <p:nvPicPr>
          <p:cNvPr id="5" name="Picture 6" descr="MCBCornerFlag.png">
            <a:extLst>
              <a:ext uri="{FF2B5EF4-FFF2-40B4-BE49-F238E27FC236}">
                <a16:creationId xmlns:a16="http://schemas.microsoft.com/office/drawing/2014/main" id="{4256868E-F5D4-FC4C-1E4A-F228701501EC}"/>
              </a:ext>
            </a:extLst>
          </p:cNvPr>
          <p:cNvPicPr>
            <a:picLocks noChangeAspect="1"/>
          </p:cNvPicPr>
          <p:nvPr/>
        </p:nvPicPr>
        <p:blipFill>
          <a:blip r:embed="rId4"/>
          <a:stretch>
            <a:fillRect/>
          </a:stretch>
        </p:blipFill>
        <p:spPr>
          <a:xfrm>
            <a:off x="9142461" y="5731409"/>
            <a:ext cx="3058773" cy="1152514"/>
          </a:xfrm>
          <a:prstGeom prst="rect">
            <a:avLst/>
          </a:prstGeom>
        </p:spPr>
      </p:pic>
      <p:pic>
        <p:nvPicPr>
          <p:cNvPr id="3" name="Picture 2" descr="A cartoon of a planet earth&#10;&#10;Description automatically generated">
            <a:extLst>
              <a:ext uri="{FF2B5EF4-FFF2-40B4-BE49-F238E27FC236}">
                <a16:creationId xmlns:a16="http://schemas.microsoft.com/office/drawing/2014/main" id="{1D99BCF8-826E-FE45-628B-AE47D8E70833}"/>
              </a:ext>
            </a:extLst>
          </p:cNvPr>
          <p:cNvPicPr>
            <a:picLocks noChangeAspect="1"/>
          </p:cNvPicPr>
          <p:nvPr/>
        </p:nvPicPr>
        <p:blipFill>
          <a:blip r:embed="rId5"/>
          <a:stretch>
            <a:fillRect/>
          </a:stretch>
        </p:blipFill>
        <p:spPr>
          <a:xfrm>
            <a:off x="-7188" y="3552"/>
            <a:ext cx="12213566" cy="6879652"/>
          </a:xfrm>
          <a:prstGeom prst="rect">
            <a:avLst/>
          </a:prstGeom>
        </p:spPr>
      </p:pic>
    </p:spTree>
    <p:extLst>
      <p:ext uri="{BB962C8B-B14F-4D97-AF65-F5344CB8AC3E}">
        <p14:creationId xmlns:p14="http://schemas.microsoft.com/office/powerpoint/2010/main" val="998831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 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236811AE-EF1F-EB4B-BD5C-5C399254E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7c0e8b-3a09-485d-bc3b-2d9bd24c40fb">
      <Terms xmlns="http://schemas.microsoft.com/office/infopath/2007/PartnerControls"/>
    </lcf76f155ced4ddcb4097134ff3c332f>
    <TaxCatchAll xmlns="91bca166-720d-4306-9758-b28e683d5b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648246054A3849A2C8D215741A0880" ma:contentTypeVersion="17" ma:contentTypeDescription="Create a new document." ma:contentTypeScope="" ma:versionID="beefe754192f373aa0805f65376d9d61">
  <xsd:schema xmlns:xsd="http://www.w3.org/2001/XMLSchema" xmlns:xs="http://www.w3.org/2001/XMLSchema" xmlns:p="http://schemas.microsoft.com/office/2006/metadata/properties" xmlns:ns2="677c0e8b-3a09-485d-bc3b-2d9bd24c40fb" xmlns:ns3="91bca166-720d-4306-9758-b28e683d5b85" targetNamespace="http://schemas.microsoft.com/office/2006/metadata/properties" ma:root="true" ma:fieldsID="1b196f9e7e3c2b83754e8e076404c482" ns2:_="" ns3:_="">
    <xsd:import namespace="677c0e8b-3a09-485d-bc3b-2d9bd24c40fb"/>
    <xsd:import namespace="91bca166-720d-4306-9758-b28e683d5b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c0e8b-3a09-485d-bc3b-2d9bd24c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4fd3f6-5f20-4e97-acb8-f105e12c83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ca166-720d-4306-9758-b28e683d5b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0bd926-a93c-472f-9efa-82427dcb8a77}" ma:internalName="TaxCatchAll" ma:showField="CatchAllData" ma:web="91bca166-720d-4306-9758-b28e683d5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60BE64-4C9A-4CD7-B51F-C96DD225A6A2}">
  <ds:schemaRefs>
    <ds:schemaRef ds:uri="http://schemas.microsoft.com/office/2006/metadata/properties"/>
    <ds:schemaRef ds:uri="http://schemas.microsoft.com/office/infopath/2007/PartnerControls"/>
    <ds:schemaRef ds:uri="677c0e8b-3a09-485d-bc3b-2d9bd24c40fb"/>
    <ds:schemaRef ds:uri="91bca166-720d-4306-9758-b28e683d5b85"/>
  </ds:schemaRefs>
</ds:datastoreItem>
</file>

<file path=customXml/itemProps2.xml><?xml version="1.0" encoding="utf-8"?>
<ds:datastoreItem xmlns:ds="http://schemas.openxmlformats.org/officeDocument/2006/customXml" ds:itemID="{1B332314-C518-4980-BC2A-EBC7101897FE}">
  <ds:schemaRefs>
    <ds:schemaRef ds:uri="http://schemas.microsoft.com/sharepoint/v3/contenttype/forms"/>
  </ds:schemaRefs>
</ds:datastoreItem>
</file>

<file path=customXml/itemProps3.xml><?xml version="1.0" encoding="utf-8"?>
<ds:datastoreItem xmlns:ds="http://schemas.openxmlformats.org/officeDocument/2006/customXml" ds:itemID="{54ED54E6-A2A9-4F49-A1E5-1C617EE541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7c0e8b-3a09-485d-bc3b-2d9bd24c40fb"/>
    <ds:schemaRef ds:uri="91bca166-720d-4306-9758-b28e683d5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153</Words>
  <Application>Microsoft Office PowerPoint</Application>
  <PresentationFormat>Widescreen</PresentationFormat>
  <Paragraphs>10</Paragraphs>
  <Slides>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Calibri Light</vt:lpstr>
      <vt:lpstr>Times New Roman</vt:lpstr>
      <vt:lpstr>Office Theme</vt:lpstr>
      <vt:lpstr>MC text slide</vt:lpstr>
      <vt:lpstr>PowerPoint Presentation</vt:lpstr>
      <vt:lpstr>PowerPoint Presentation</vt:lpstr>
      <vt:lpstr>PowerPoint Presentation</vt:lpstr>
    </vt:vector>
  </TitlesOfParts>
  <Company>The Methodist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Jarvis</dc:creator>
  <cp:lastModifiedBy>Abi Jarvis</cp:lastModifiedBy>
  <cp:revision>1</cp:revision>
  <dcterms:created xsi:type="dcterms:W3CDTF">2024-01-29T14:20:00Z</dcterms:created>
  <dcterms:modified xsi:type="dcterms:W3CDTF">2024-01-29T15:43:48Z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0x010100C0648246054A3849A2C8D215741A0880</vt:lpwstr>
  </property>
  <property fmtid="{D5CDD505-2E9C-101B-9397-08002B2CF9AE}" pid="3" name="MediaServiceImageTags">
    <vt:lpwstr/>
  </property>
</Properties>
</file>