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9"/>
  </p:notesMasterIdLst>
  <p:sldIdLst>
    <p:sldId id="256" r:id="rId6"/>
    <p:sldId id="257"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0517" autoAdjust="0"/>
  </p:normalViewPr>
  <p:slideViewPr>
    <p:cSldViewPr snapToGrid="0">
      <p:cViewPr varScale="1">
        <p:scale>
          <a:sx n="69" d="100"/>
          <a:sy n="69" d="100"/>
        </p:scale>
        <p:origin x="21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i Jarvis" userId="f6b6a6ed-e7a8-42e6-adde-887d90cba7c0" providerId="ADAL" clId="{10ACC19F-5616-4F97-9CE5-4AD070C264C9}"/>
    <pc:docChg chg="undo custSel modSld">
      <pc:chgData name="Abi Jarvis" userId="f6b6a6ed-e7a8-42e6-adde-887d90cba7c0" providerId="ADAL" clId="{10ACC19F-5616-4F97-9CE5-4AD070C264C9}" dt="2024-01-29T15:46:29.491" v="35" actId="6549"/>
      <pc:docMkLst>
        <pc:docMk/>
      </pc:docMkLst>
      <pc:sldChg chg="modNotesTx">
        <pc:chgData name="Abi Jarvis" userId="f6b6a6ed-e7a8-42e6-adde-887d90cba7c0" providerId="ADAL" clId="{10ACC19F-5616-4F97-9CE5-4AD070C264C9}" dt="2024-01-29T14:16:43.441" v="2" actId="6549"/>
        <pc:sldMkLst>
          <pc:docMk/>
          <pc:sldMk cId="2995815040" sldId="256"/>
        </pc:sldMkLst>
      </pc:sldChg>
      <pc:sldChg chg="modNotesTx">
        <pc:chgData name="Abi Jarvis" userId="f6b6a6ed-e7a8-42e6-adde-887d90cba7c0" providerId="ADAL" clId="{10ACC19F-5616-4F97-9CE5-4AD070C264C9}" dt="2024-01-29T15:46:29.491" v="35" actId="6549"/>
        <pc:sldMkLst>
          <pc:docMk/>
          <pc:sldMk cId="1350872875"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ED757-5B9E-4728-BF90-324905D7A5C0}" type="datetimeFigureOut">
              <a:rPr lang="en-GB" smtClean="0"/>
              <a:t>29/01/2024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FF68C5-343B-4CB2-94C1-B2E843C3B02D}" type="slidenum">
              <a:rPr lang="en-GB" smtClean="0"/>
              <a:t>‹#›</a:t>
            </a:fld>
            <a:endParaRPr lang="en-GB"/>
          </a:p>
        </p:txBody>
      </p:sp>
    </p:spTree>
    <p:extLst>
      <p:ext uri="{BB962C8B-B14F-4D97-AF65-F5344CB8AC3E}">
        <p14:creationId xmlns:p14="http://schemas.microsoft.com/office/powerpoint/2010/main" val="334346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a:t>
            </a:r>
            <a:r>
              <a:rPr lang="en-US" dirty="0"/>
              <a:t>Methodist Way of Life</a:t>
            </a:r>
            <a:endParaRPr lang="en-GB" dirty="0"/>
          </a:p>
        </p:txBody>
      </p:sp>
      <p:sp>
        <p:nvSpPr>
          <p:cNvPr id="4" name="Slide Number Placeholder 3"/>
          <p:cNvSpPr>
            <a:spLocks noGrp="1"/>
          </p:cNvSpPr>
          <p:nvPr>
            <p:ph type="sldNum" sz="quarter" idx="5"/>
          </p:nvPr>
        </p:nvSpPr>
        <p:spPr/>
        <p:txBody>
          <a:bodyPr/>
          <a:lstStyle/>
          <a:p>
            <a:fld id="{926739FF-E568-483E-9195-C17330BC15F9}" type="slidenum">
              <a:rPr lang="en-GB" smtClean="0"/>
              <a:t>1</a:t>
            </a:fld>
            <a:endParaRPr lang="en-GB"/>
          </a:p>
        </p:txBody>
      </p:sp>
    </p:spTree>
    <p:extLst>
      <p:ext uri="{BB962C8B-B14F-4D97-AF65-F5344CB8AC3E}">
        <p14:creationId xmlns:p14="http://schemas.microsoft.com/office/powerpoint/2010/main" val="388453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Session: Live (see ‘key themes’)</a:t>
            </a:r>
          </a:p>
          <a:p>
            <a:endParaRPr lang="en-US"/>
          </a:p>
          <a:p>
            <a:r>
              <a:rPr lang="en-US"/>
              <a:t>We live in a way that draws people to Jesus. You be you. You are made in God's image, so let that shine out.</a:t>
            </a:r>
          </a:p>
        </p:txBody>
      </p:sp>
      <p:sp>
        <p:nvSpPr>
          <p:cNvPr id="4" name="Slide Number Placeholder 3"/>
          <p:cNvSpPr>
            <a:spLocks noGrp="1"/>
          </p:cNvSpPr>
          <p:nvPr>
            <p:ph type="sldNum" sz="quarter" idx="5"/>
          </p:nvPr>
        </p:nvSpPr>
        <p:spPr/>
        <p:txBody>
          <a:bodyPr/>
          <a:lstStyle/>
          <a:p>
            <a:fld id="{926739FF-E568-483E-9195-C17330BC15F9}" type="slidenum">
              <a:rPr lang="en-GB"/>
              <a:t>2</a:t>
            </a:fld>
            <a:endParaRPr lang="en-GB"/>
          </a:p>
        </p:txBody>
      </p:sp>
    </p:spTree>
    <p:extLst>
      <p:ext uri="{BB962C8B-B14F-4D97-AF65-F5344CB8AC3E}">
        <p14:creationId xmlns:p14="http://schemas.microsoft.com/office/powerpoint/2010/main" val="235533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CB1B9-A830-C825-C38F-13C2C66BFC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655860-D5A2-9A84-F7D7-A56E57A9ED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06B1B0-E59C-3E0B-BA4A-C8449A1C89C4}"/>
              </a:ext>
            </a:extLst>
          </p:cNvPr>
          <p:cNvSpPr>
            <a:spLocks noGrp="1"/>
          </p:cNvSpPr>
          <p:nvPr>
            <p:ph type="body" idx="1"/>
          </p:nvPr>
        </p:nvSpPr>
        <p:spPr/>
        <p:txBody>
          <a:bodyPr/>
          <a:lstStyle/>
          <a:p>
            <a:r>
              <a:rPr lang="en-GB" sz="1800" dirty="0">
                <a:effectLst/>
                <a:latin typeface="Calibri" panose="020F0502020204030204" pitchFamily="34" charset="0"/>
                <a:ea typeface="Times New Roman" panose="02020603050405020304" pitchFamily="18" charset="0"/>
              </a:rPr>
              <a:t>Session: Live (see ‘further notes’)</a:t>
            </a:r>
            <a:endParaRPr lang="en-GB" sz="1800" dirty="0">
              <a:effectLst/>
              <a:latin typeface="Times New Roman" panose="02020603050405020304" pitchFamily="18" charset="0"/>
              <a:ea typeface="Times New Roman" panose="02020603050405020304" pitchFamily="18" charset="0"/>
            </a:endParaRPr>
          </a:p>
          <a:p>
            <a:pPr algn="l"/>
            <a:endParaRPr lang="en-GB" sz="1800" dirty="0">
              <a:effectLst/>
              <a:latin typeface="Times New Roman" panose="02020603050405020304" pitchFamily="18" charset="0"/>
              <a:ea typeface="Times New Roman" panose="02020603050405020304" pitchFamily="18" charset="0"/>
            </a:endParaRPr>
          </a:p>
          <a:p>
            <a:pPr algn="l"/>
            <a:r>
              <a:rPr lang="en-GB" sz="1800" dirty="0">
                <a:effectLst/>
                <a:latin typeface="Calibri" panose="020F0502020204030204" pitchFamily="34" charset="0"/>
                <a:ea typeface="Times New Roman" panose="02020603050405020304" pitchFamily="18" charset="0"/>
              </a:rPr>
              <a:t>Some Christians will talk about being “salt and light” or “God’s ambassadors”. Matthew 5:13-16 is quoted by many Christians to refer to how we reflect God in the world. It is worth noting that Jesus does not here refer to good works (see the session on the ‘Share’ commitment) but that </a:t>
            </a:r>
            <a:r>
              <a:rPr lang="en-GB" sz="1800" i="1" dirty="0">
                <a:effectLst/>
                <a:latin typeface="Calibri" panose="020F0502020204030204" pitchFamily="34" charset="0"/>
                <a:ea typeface="Times New Roman" panose="02020603050405020304" pitchFamily="18" charset="0"/>
              </a:rPr>
              <a:t>you</a:t>
            </a:r>
            <a:r>
              <a:rPr lang="en-GB" sz="1800" dirty="0">
                <a:effectLst/>
                <a:latin typeface="Calibri" panose="020F0502020204030204" pitchFamily="34" charset="0"/>
                <a:ea typeface="Times New Roman" panose="02020603050405020304" pitchFamily="18" charset="0"/>
              </a:rPr>
              <a:t> are “the salt of the earth” and “the light of the world”. This passage follows the Beatitudes, in which Jesus speaks of people’s heart-postures rather than their deeds (though these naturally follow). We are the “city built on a hill cannot be hidden” (Matthew 5:14); not just our activity but our very nature produces light that can be seen in every </a:t>
            </a:r>
            <a:r>
              <a:rPr lang="en-GB" sz="1800">
                <a:effectLst/>
                <a:latin typeface="Calibri" panose="020F0502020204030204" pitchFamily="34" charset="0"/>
                <a:ea typeface="Times New Roman" panose="02020603050405020304" pitchFamily="18" charset="0"/>
              </a:rPr>
              <a:t>direction.</a:t>
            </a: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BD99A5D9-F33A-18E6-8825-D8CAC169B2DA}"/>
              </a:ext>
            </a:extLst>
          </p:cNvPr>
          <p:cNvSpPr>
            <a:spLocks noGrp="1"/>
          </p:cNvSpPr>
          <p:nvPr>
            <p:ph type="sldNum" sz="quarter" idx="5"/>
          </p:nvPr>
        </p:nvSpPr>
        <p:spPr/>
        <p:txBody>
          <a:bodyPr/>
          <a:lstStyle/>
          <a:p>
            <a:fld id="{926739FF-E568-483E-9195-C17330BC15F9}" type="slidenum">
              <a:rPr lang="en-GB"/>
              <a:t>3</a:t>
            </a:fld>
            <a:endParaRPr lang="en-GB"/>
          </a:p>
        </p:txBody>
      </p:sp>
    </p:spTree>
    <p:extLst>
      <p:ext uri="{BB962C8B-B14F-4D97-AF65-F5344CB8AC3E}">
        <p14:creationId xmlns:p14="http://schemas.microsoft.com/office/powerpoint/2010/main" val="45777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68612-821D-7607-83FF-1132784E8A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302E266-3E68-0167-874A-A8C338E7D7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3472B3-91DF-B660-0D26-6283A0109219}"/>
              </a:ext>
            </a:extLst>
          </p:cNvPr>
          <p:cNvSpPr>
            <a:spLocks noGrp="1"/>
          </p:cNvSpPr>
          <p:nvPr>
            <p:ph type="dt" sz="half" idx="10"/>
          </p:nvPr>
        </p:nvSpPr>
        <p:spPr/>
        <p:txBody>
          <a:bodyPr/>
          <a:lstStyle/>
          <a:p>
            <a:fld id="{8CE69BA9-CE12-45E5-B582-D6C83CFBA68B}" type="datetimeFigureOut">
              <a:rPr lang="en-GB" smtClean="0"/>
              <a:t>29/01/2024</a:t>
            </a:fld>
            <a:endParaRPr lang="en-GB"/>
          </a:p>
        </p:txBody>
      </p:sp>
      <p:sp>
        <p:nvSpPr>
          <p:cNvPr id="5" name="Footer Placeholder 4">
            <a:extLst>
              <a:ext uri="{FF2B5EF4-FFF2-40B4-BE49-F238E27FC236}">
                <a16:creationId xmlns:a16="http://schemas.microsoft.com/office/drawing/2014/main" id="{347643CA-3BCD-5A9D-273D-3D25F1BFE1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153BE3-592F-9D2F-9168-BF4D3373B1E0}"/>
              </a:ext>
            </a:extLst>
          </p:cNvPr>
          <p:cNvSpPr>
            <a:spLocks noGrp="1"/>
          </p:cNvSpPr>
          <p:nvPr>
            <p:ph type="sldNum" sz="quarter" idx="12"/>
          </p:nvPr>
        </p:nvSpPr>
        <p:spPr/>
        <p:txBody>
          <a:bodyPr/>
          <a:lstStyle/>
          <a:p>
            <a:fld id="{FF724955-FC88-4B8D-9904-5EFF753158A7}" type="slidenum">
              <a:rPr lang="en-GB" smtClean="0"/>
              <a:t>‹#›</a:t>
            </a:fld>
            <a:endParaRPr lang="en-GB"/>
          </a:p>
        </p:txBody>
      </p:sp>
    </p:spTree>
    <p:extLst>
      <p:ext uri="{BB962C8B-B14F-4D97-AF65-F5344CB8AC3E}">
        <p14:creationId xmlns:p14="http://schemas.microsoft.com/office/powerpoint/2010/main" val="2417613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07891-30BE-AE00-A31F-3327E194F54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969D61-9C47-7A66-A295-611BA9EC6E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E586F4-0636-CA11-3C05-939CC2590B1A}"/>
              </a:ext>
            </a:extLst>
          </p:cNvPr>
          <p:cNvSpPr>
            <a:spLocks noGrp="1"/>
          </p:cNvSpPr>
          <p:nvPr>
            <p:ph type="dt" sz="half" idx="10"/>
          </p:nvPr>
        </p:nvSpPr>
        <p:spPr/>
        <p:txBody>
          <a:bodyPr/>
          <a:lstStyle/>
          <a:p>
            <a:fld id="{8CE69BA9-CE12-45E5-B582-D6C83CFBA68B}" type="datetimeFigureOut">
              <a:rPr lang="en-GB" smtClean="0"/>
              <a:t>29/01/2024</a:t>
            </a:fld>
            <a:endParaRPr lang="en-GB"/>
          </a:p>
        </p:txBody>
      </p:sp>
      <p:sp>
        <p:nvSpPr>
          <p:cNvPr id="5" name="Footer Placeholder 4">
            <a:extLst>
              <a:ext uri="{FF2B5EF4-FFF2-40B4-BE49-F238E27FC236}">
                <a16:creationId xmlns:a16="http://schemas.microsoft.com/office/drawing/2014/main" id="{C42E51EA-DA49-A828-EEA8-3FC0F49A06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EFF640-7128-70C3-E404-FD307ACE8A95}"/>
              </a:ext>
            </a:extLst>
          </p:cNvPr>
          <p:cNvSpPr>
            <a:spLocks noGrp="1"/>
          </p:cNvSpPr>
          <p:nvPr>
            <p:ph type="sldNum" sz="quarter" idx="12"/>
          </p:nvPr>
        </p:nvSpPr>
        <p:spPr/>
        <p:txBody>
          <a:bodyPr/>
          <a:lstStyle/>
          <a:p>
            <a:fld id="{FF724955-FC88-4B8D-9904-5EFF753158A7}" type="slidenum">
              <a:rPr lang="en-GB" smtClean="0"/>
              <a:t>‹#›</a:t>
            </a:fld>
            <a:endParaRPr lang="en-GB"/>
          </a:p>
        </p:txBody>
      </p:sp>
    </p:spTree>
    <p:extLst>
      <p:ext uri="{BB962C8B-B14F-4D97-AF65-F5344CB8AC3E}">
        <p14:creationId xmlns:p14="http://schemas.microsoft.com/office/powerpoint/2010/main" val="1602151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438471-FD8E-B3AA-C7B5-458894D12A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9D6D15-F0B1-40DD-00A7-E262C1DF37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BC5233-BB4F-769F-1AF9-4C0528AB94FE}"/>
              </a:ext>
            </a:extLst>
          </p:cNvPr>
          <p:cNvSpPr>
            <a:spLocks noGrp="1"/>
          </p:cNvSpPr>
          <p:nvPr>
            <p:ph type="dt" sz="half" idx="10"/>
          </p:nvPr>
        </p:nvSpPr>
        <p:spPr/>
        <p:txBody>
          <a:bodyPr/>
          <a:lstStyle/>
          <a:p>
            <a:fld id="{8CE69BA9-CE12-45E5-B582-D6C83CFBA68B}" type="datetimeFigureOut">
              <a:rPr lang="en-GB" smtClean="0"/>
              <a:t>29/01/2024</a:t>
            </a:fld>
            <a:endParaRPr lang="en-GB"/>
          </a:p>
        </p:txBody>
      </p:sp>
      <p:sp>
        <p:nvSpPr>
          <p:cNvPr id="5" name="Footer Placeholder 4">
            <a:extLst>
              <a:ext uri="{FF2B5EF4-FFF2-40B4-BE49-F238E27FC236}">
                <a16:creationId xmlns:a16="http://schemas.microsoft.com/office/drawing/2014/main" id="{8F487710-CBC6-5989-DE14-CBE1F6A8BD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B3AD05-8B3F-3314-2D06-FE7F9754C7A3}"/>
              </a:ext>
            </a:extLst>
          </p:cNvPr>
          <p:cNvSpPr>
            <a:spLocks noGrp="1"/>
          </p:cNvSpPr>
          <p:nvPr>
            <p:ph type="sldNum" sz="quarter" idx="12"/>
          </p:nvPr>
        </p:nvSpPr>
        <p:spPr/>
        <p:txBody>
          <a:bodyPr/>
          <a:lstStyle/>
          <a:p>
            <a:fld id="{FF724955-FC88-4B8D-9904-5EFF753158A7}" type="slidenum">
              <a:rPr lang="en-GB" smtClean="0"/>
              <a:t>‹#›</a:t>
            </a:fld>
            <a:endParaRPr lang="en-GB"/>
          </a:p>
        </p:txBody>
      </p:sp>
    </p:spTree>
    <p:extLst>
      <p:ext uri="{BB962C8B-B14F-4D97-AF65-F5344CB8AC3E}">
        <p14:creationId xmlns:p14="http://schemas.microsoft.com/office/powerpoint/2010/main" val="2318702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C text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1302-55D0-9D4C-9592-4A0D1F868B6B}"/>
              </a:ext>
            </a:extLst>
          </p:cNvPr>
          <p:cNvSpPr>
            <a:spLocks noGrp="1"/>
          </p:cNvSpPr>
          <p:nvPr>
            <p:ph type="ctrTitle"/>
          </p:nvPr>
        </p:nvSpPr>
        <p:spPr>
          <a:xfrm>
            <a:off x="1524000" y="728663"/>
            <a:ext cx="9144000" cy="635435"/>
          </a:xfrm>
          <a:prstGeom prst="rect">
            <a:avLst/>
          </a:prstGeom>
        </p:spPr>
        <p:txBody>
          <a:bodyPr anchor="b"/>
          <a:lstStyle>
            <a:lvl1pPr algn="ctr">
              <a:defRPr sz="4200" b="1" baseline="0">
                <a:latin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3E4E700-E2BD-4442-82BA-37337932B337}"/>
              </a:ext>
            </a:extLst>
          </p:cNvPr>
          <p:cNvSpPr>
            <a:spLocks noGrp="1"/>
          </p:cNvSpPr>
          <p:nvPr>
            <p:ph type="subTitle" idx="1"/>
          </p:nvPr>
        </p:nvSpPr>
        <p:spPr>
          <a:xfrm>
            <a:off x="1524000" y="1649494"/>
            <a:ext cx="9144000" cy="427521"/>
          </a:xfrm>
          <a:prstGeom prst="rect">
            <a:avLst/>
          </a:prstGeom>
        </p:spPr>
        <p:txBody>
          <a:bodyPr/>
          <a:lstStyle>
            <a:lvl1pPr marL="0" indent="0" algn="ctr">
              <a:buNone/>
              <a:defRPr sz="240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9787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AC505-EF25-D702-68CB-37ED45550F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FF2470-E344-CF9C-D351-7AF17C4BC8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B37453-D4D4-E4F6-F2F0-2740E744FFC7}"/>
              </a:ext>
            </a:extLst>
          </p:cNvPr>
          <p:cNvSpPr>
            <a:spLocks noGrp="1"/>
          </p:cNvSpPr>
          <p:nvPr>
            <p:ph type="dt" sz="half" idx="10"/>
          </p:nvPr>
        </p:nvSpPr>
        <p:spPr/>
        <p:txBody>
          <a:bodyPr/>
          <a:lstStyle/>
          <a:p>
            <a:fld id="{8CE69BA9-CE12-45E5-B582-D6C83CFBA68B}" type="datetimeFigureOut">
              <a:rPr lang="en-GB" smtClean="0"/>
              <a:t>29/01/2024</a:t>
            </a:fld>
            <a:endParaRPr lang="en-GB"/>
          </a:p>
        </p:txBody>
      </p:sp>
      <p:sp>
        <p:nvSpPr>
          <p:cNvPr id="5" name="Footer Placeholder 4">
            <a:extLst>
              <a:ext uri="{FF2B5EF4-FFF2-40B4-BE49-F238E27FC236}">
                <a16:creationId xmlns:a16="http://schemas.microsoft.com/office/drawing/2014/main" id="{A902A60E-AC0C-AFC9-402D-397E7255FD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56C94A-4A3E-4CDE-FC83-F4652A46FB5D}"/>
              </a:ext>
            </a:extLst>
          </p:cNvPr>
          <p:cNvSpPr>
            <a:spLocks noGrp="1"/>
          </p:cNvSpPr>
          <p:nvPr>
            <p:ph type="sldNum" sz="quarter" idx="12"/>
          </p:nvPr>
        </p:nvSpPr>
        <p:spPr/>
        <p:txBody>
          <a:bodyPr/>
          <a:lstStyle/>
          <a:p>
            <a:fld id="{FF724955-FC88-4B8D-9904-5EFF753158A7}" type="slidenum">
              <a:rPr lang="en-GB" smtClean="0"/>
              <a:t>‹#›</a:t>
            </a:fld>
            <a:endParaRPr lang="en-GB"/>
          </a:p>
        </p:txBody>
      </p:sp>
    </p:spTree>
    <p:extLst>
      <p:ext uri="{BB962C8B-B14F-4D97-AF65-F5344CB8AC3E}">
        <p14:creationId xmlns:p14="http://schemas.microsoft.com/office/powerpoint/2010/main" val="4228346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9967D-65A5-1B7C-C97E-3E215F2B7E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AEC2DF0-4510-7EE5-C044-C0669041C1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823DFC-494D-2D7F-2A69-75D6B020CBD9}"/>
              </a:ext>
            </a:extLst>
          </p:cNvPr>
          <p:cNvSpPr>
            <a:spLocks noGrp="1"/>
          </p:cNvSpPr>
          <p:nvPr>
            <p:ph type="dt" sz="half" idx="10"/>
          </p:nvPr>
        </p:nvSpPr>
        <p:spPr/>
        <p:txBody>
          <a:bodyPr/>
          <a:lstStyle/>
          <a:p>
            <a:fld id="{8CE69BA9-CE12-45E5-B582-D6C83CFBA68B}" type="datetimeFigureOut">
              <a:rPr lang="en-GB" smtClean="0"/>
              <a:t>29/01/2024</a:t>
            </a:fld>
            <a:endParaRPr lang="en-GB"/>
          </a:p>
        </p:txBody>
      </p:sp>
      <p:sp>
        <p:nvSpPr>
          <p:cNvPr id="5" name="Footer Placeholder 4">
            <a:extLst>
              <a:ext uri="{FF2B5EF4-FFF2-40B4-BE49-F238E27FC236}">
                <a16:creationId xmlns:a16="http://schemas.microsoft.com/office/drawing/2014/main" id="{A4AC9DAE-897A-DC02-34A2-0A61F42983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6E5452-D722-74B3-3356-BAA23EE1A867}"/>
              </a:ext>
            </a:extLst>
          </p:cNvPr>
          <p:cNvSpPr>
            <a:spLocks noGrp="1"/>
          </p:cNvSpPr>
          <p:nvPr>
            <p:ph type="sldNum" sz="quarter" idx="12"/>
          </p:nvPr>
        </p:nvSpPr>
        <p:spPr/>
        <p:txBody>
          <a:bodyPr/>
          <a:lstStyle/>
          <a:p>
            <a:fld id="{FF724955-FC88-4B8D-9904-5EFF753158A7}" type="slidenum">
              <a:rPr lang="en-GB" smtClean="0"/>
              <a:t>‹#›</a:t>
            </a:fld>
            <a:endParaRPr lang="en-GB"/>
          </a:p>
        </p:txBody>
      </p:sp>
    </p:spTree>
    <p:extLst>
      <p:ext uri="{BB962C8B-B14F-4D97-AF65-F5344CB8AC3E}">
        <p14:creationId xmlns:p14="http://schemas.microsoft.com/office/powerpoint/2010/main" val="3243485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CF1F8-3113-9FC2-7B06-30F9B28FDB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56BA8E-54DF-ADB7-9931-1843D72ABA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BD64AD6-7B28-F2AE-CEFF-811FF82D1B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E396252-A631-617F-20B7-868A76DF39FB}"/>
              </a:ext>
            </a:extLst>
          </p:cNvPr>
          <p:cNvSpPr>
            <a:spLocks noGrp="1"/>
          </p:cNvSpPr>
          <p:nvPr>
            <p:ph type="dt" sz="half" idx="10"/>
          </p:nvPr>
        </p:nvSpPr>
        <p:spPr/>
        <p:txBody>
          <a:bodyPr/>
          <a:lstStyle/>
          <a:p>
            <a:fld id="{8CE69BA9-CE12-45E5-B582-D6C83CFBA68B}" type="datetimeFigureOut">
              <a:rPr lang="en-GB" smtClean="0"/>
              <a:t>29/01/2024</a:t>
            </a:fld>
            <a:endParaRPr lang="en-GB"/>
          </a:p>
        </p:txBody>
      </p:sp>
      <p:sp>
        <p:nvSpPr>
          <p:cNvPr id="6" name="Footer Placeholder 5">
            <a:extLst>
              <a:ext uri="{FF2B5EF4-FFF2-40B4-BE49-F238E27FC236}">
                <a16:creationId xmlns:a16="http://schemas.microsoft.com/office/drawing/2014/main" id="{8463DDE9-FC2A-D8FF-8BDD-567DCCBCE1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77C37C-60E3-835D-E577-D0B85363F781}"/>
              </a:ext>
            </a:extLst>
          </p:cNvPr>
          <p:cNvSpPr>
            <a:spLocks noGrp="1"/>
          </p:cNvSpPr>
          <p:nvPr>
            <p:ph type="sldNum" sz="quarter" idx="12"/>
          </p:nvPr>
        </p:nvSpPr>
        <p:spPr/>
        <p:txBody>
          <a:bodyPr/>
          <a:lstStyle/>
          <a:p>
            <a:fld id="{FF724955-FC88-4B8D-9904-5EFF753158A7}" type="slidenum">
              <a:rPr lang="en-GB" smtClean="0"/>
              <a:t>‹#›</a:t>
            </a:fld>
            <a:endParaRPr lang="en-GB"/>
          </a:p>
        </p:txBody>
      </p:sp>
    </p:spTree>
    <p:extLst>
      <p:ext uri="{BB962C8B-B14F-4D97-AF65-F5344CB8AC3E}">
        <p14:creationId xmlns:p14="http://schemas.microsoft.com/office/powerpoint/2010/main" val="3291907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1BCA-4843-3481-2CC3-6428200A13D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EE8ABE-F819-EBDE-F8B8-6082F23370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EE5D6-BE04-E557-21A3-AC451BC194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F3AF8D-7682-7A43-B104-CB637CC50D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44D91C-DF27-4A28-540C-57022CAA74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7ADB6E9-4826-2DF4-F8A2-EDBC635ED2E6}"/>
              </a:ext>
            </a:extLst>
          </p:cNvPr>
          <p:cNvSpPr>
            <a:spLocks noGrp="1"/>
          </p:cNvSpPr>
          <p:nvPr>
            <p:ph type="dt" sz="half" idx="10"/>
          </p:nvPr>
        </p:nvSpPr>
        <p:spPr/>
        <p:txBody>
          <a:bodyPr/>
          <a:lstStyle/>
          <a:p>
            <a:fld id="{8CE69BA9-CE12-45E5-B582-D6C83CFBA68B}" type="datetimeFigureOut">
              <a:rPr lang="en-GB" smtClean="0"/>
              <a:t>29/01/2024</a:t>
            </a:fld>
            <a:endParaRPr lang="en-GB"/>
          </a:p>
        </p:txBody>
      </p:sp>
      <p:sp>
        <p:nvSpPr>
          <p:cNvPr id="8" name="Footer Placeholder 7">
            <a:extLst>
              <a:ext uri="{FF2B5EF4-FFF2-40B4-BE49-F238E27FC236}">
                <a16:creationId xmlns:a16="http://schemas.microsoft.com/office/drawing/2014/main" id="{2D7AD54B-F4E5-A0D3-939B-65732B75935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89ED588-1437-309C-AFEA-F1BE615E3458}"/>
              </a:ext>
            </a:extLst>
          </p:cNvPr>
          <p:cNvSpPr>
            <a:spLocks noGrp="1"/>
          </p:cNvSpPr>
          <p:nvPr>
            <p:ph type="sldNum" sz="quarter" idx="12"/>
          </p:nvPr>
        </p:nvSpPr>
        <p:spPr/>
        <p:txBody>
          <a:bodyPr/>
          <a:lstStyle/>
          <a:p>
            <a:fld id="{FF724955-FC88-4B8D-9904-5EFF753158A7}" type="slidenum">
              <a:rPr lang="en-GB" smtClean="0"/>
              <a:t>‹#›</a:t>
            </a:fld>
            <a:endParaRPr lang="en-GB"/>
          </a:p>
        </p:txBody>
      </p:sp>
    </p:spTree>
    <p:extLst>
      <p:ext uri="{BB962C8B-B14F-4D97-AF65-F5344CB8AC3E}">
        <p14:creationId xmlns:p14="http://schemas.microsoft.com/office/powerpoint/2010/main" val="3291951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B7D9-1D07-6856-0174-6BC0E706AE1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15F52F-9BE1-E470-1691-B1CC60E59B44}"/>
              </a:ext>
            </a:extLst>
          </p:cNvPr>
          <p:cNvSpPr>
            <a:spLocks noGrp="1"/>
          </p:cNvSpPr>
          <p:nvPr>
            <p:ph type="dt" sz="half" idx="10"/>
          </p:nvPr>
        </p:nvSpPr>
        <p:spPr/>
        <p:txBody>
          <a:bodyPr/>
          <a:lstStyle/>
          <a:p>
            <a:fld id="{8CE69BA9-CE12-45E5-B582-D6C83CFBA68B}" type="datetimeFigureOut">
              <a:rPr lang="en-GB" smtClean="0"/>
              <a:t>29/01/2024</a:t>
            </a:fld>
            <a:endParaRPr lang="en-GB"/>
          </a:p>
        </p:txBody>
      </p:sp>
      <p:sp>
        <p:nvSpPr>
          <p:cNvPr id="4" name="Footer Placeholder 3">
            <a:extLst>
              <a:ext uri="{FF2B5EF4-FFF2-40B4-BE49-F238E27FC236}">
                <a16:creationId xmlns:a16="http://schemas.microsoft.com/office/drawing/2014/main" id="{1A54B856-B803-2D7D-EC95-10E7D05E20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255C896-8BD9-C5D9-CA08-8C84BCDFA280}"/>
              </a:ext>
            </a:extLst>
          </p:cNvPr>
          <p:cNvSpPr>
            <a:spLocks noGrp="1"/>
          </p:cNvSpPr>
          <p:nvPr>
            <p:ph type="sldNum" sz="quarter" idx="12"/>
          </p:nvPr>
        </p:nvSpPr>
        <p:spPr/>
        <p:txBody>
          <a:bodyPr/>
          <a:lstStyle/>
          <a:p>
            <a:fld id="{FF724955-FC88-4B8D-9904-5EFF753158A7}" type="slidenum">
              <a:rPr lang="en-GB" smtClean="0"/>
              <a:t>‹#›</a:t>
            </a:fld>
            <a:endParaRPr lang="en-GB"/>
          </a:p>
        </p:txBody>
      </p:sp>
    </p:spTree>
    <p:extLst>
      <p:ext uri="{BB962C8B-B14F-4D97-AF65-F5344CB8AC3E}">
        <p14:creationId xmlns:p14="http://schemas.microsoft.com/office/powerpoint/2010/main" val="64889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448FBD-BD5D-488C-34C0-DE9AA21A4C6E}"/>
              </a:ext>
            </a:extLst>
          </p:cNvPr>
          <p:cNvSpPr>
            <a:spLocks noGrp="1"/>
          </p:cNvSpPr>
          <p:nvPr>
            <p:ph type="dt" sz="half" idx="10"/>
          </p:nvPr>
        </p:nvSpPr>
        <p:spPr/>
        <p:txBody>
          <a:bodyPr/>
          <a:lstStyle/>
          <a:p>
            <a:fld id="{8CE69BA9-CE12-45E5-B582-D6C83CFBA68B}" type="datetimeFigureOut">
              <a:rPr lang="en-GB" smtClean="0"/>
              <a:t>29/01/2024</a:t>
            </a:fld>
            <a:endParaRPr lang="en-GB"/>
          </a:p>
        </p:txBody>
      </p:sp>
      <p:sp>
        <p:nvSpPr>
          <p:cNvPr id="3" name="Footer Placeholder 2">
            <a:extLst>
              <a:ext uri="{FF2B5EF4-FFF2-40B4-BE49-F238E27FC236}">
                <a16:creationId xmlns:a16="http://schemas.microsoft.com/office/drawing/2014/main" id="{4D611190-3BD9-B7B9-43D7-7A33A4112D9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B010CD-E224-E7F5-DC51-3E17E444F829}"/>
              </a:ext>
            </a:extLst>
          </p:cNvPr>
          <p:cNvSpPr>
            <a:spLocks noGrp="1"/>
          </p:cNvSpPr>
          <p:nvPr>
            <p:ph type="sldNum" sz="quarter" idx="12"/>
          </p:nvPr>
        </p:nvSpPr>
        <p:spPr/>
        <p:txBody>
          <a:bodyPr/>
          <a:lstStyle/>
          <a:p>
            <a:fld id="{FF724955-FC88-4B8D-9904-5EFF753158A7}" type="slidenum">
              <a:rPr lang="en-GB" smtClean="0"/>
              <a:t>‹#›</a:t>
            </a:fld>
            <a:endParaRPr lang="en-GB"/>
          </a:p>
        </p:txBody>
      </p:sp>
    </p:spTree>
    <p:extLst>
      <p:ext uri="{BB962C8B-B14F-4D97-AF65-F5344CB8AC3E}">
        <p14:creationId xmlns:p14="http://schemas.microsoft.com/office/powerpoint/2010/main" val="197875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AC4D1-D238-82EA-E731-9E6E31DBF6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A2D2CC-CCC3-DFA6-BCDD-601E58E91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52A2E77-2E0B-FFDD-EC84-89FC4C2B7C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CCD211-7E6C-4816-BF7C-1D6E6DFEF36C}"/>
              </a:ext>
            </a:extLst>
          </p:cNvPr>
          <p:cNvSpPr>
            <a:spLocks noGrp="1"/>
          </p:cNvSpPr>
          <p:nvPr>
            <p:ph type="dt" sz="half" idx="10"/>
          </p:nvPr>
        </p:nvSpPr>
        <p:spPr/>
        <p:txBody>
          <a:bodyPr/>
          <a:lstStyle/>
          <a:p>
            <a:fld id="{8CE69BA9-CE12-45E5-B582-D6C83CFBA68B}" type="datetimeFigureOut">
              <a:rPr lang="en-GB" smtClean="0"/>
              <a:t>29/01/2024</a:t>
            </a:fld>
            <a:endParaRPr lang="en-GB"/>
          </a:p>
        </p:txBody>
      </p:sp>
      <p:sp>
        <p:nvSpPr>
          <p:cNvPr id="6" name="Footer Placeholder 5">
            <a:extLst>
              <a:ext uri="{FF2B5EF4-FFF2-40B4-BE49-F238E27FC236}">
                <a16:creationId xmlns:a16="http://schemas.microsoft.com/office/drawing/2014/main" id="{5A58620D-A1F1-F9BD-7442-A36746E040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659D9E-E117-F53D-A294-20077C538238}"/>
              </a:ext>
            </a:extLst>
          </p:cNvPr>
          <p:cNvSpPr>
            <a:spLocks noGrp="1"/>
          </p:cNvSpPr>
          <p:nvPr>
            <p:ph type="sldNum" sz="quarter" idx="12"/>
          </p:nvPr>
        </p:nvSpPr>
        <p:spPr/>
        <p:txBody>
          <a:bodyPr/>
          <a:lstStyle/>
          <a:p>
            <a:fld id="{FF724955-FC88-4B8D-9904-5EFF753158A7}" type="slidenum">
              <a:rPr lang="en-GB" smtClean="0"/>
              <a:t>‹#›</a:t>
            </a:fld>
            <a:endParaRPr lang="en-GB"/>
          </a:p>
        </p:txBody>
      </p:sp>
    </p:spTree>
    <p:extLst>
      <p:ext uri="{BB962C8B-B14F-4D97-AF65-F5344CB8AC3E}">
        <p14:creationId xmlns:p14="http://schemas.microsoft.com/office/powerpoint/2010/main" val="212526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90431-7844-2782-ABDD-ABD18445D5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996C718-5F05-8C07-2B20-6A0701CD5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C0AB861-E521-5ED7-B394-C4E82FDDC1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3D7C2D-6318-A3D6-7FDB-4F62F6F8BED9}"/>
              </a:ext>
            </a:extLst>
          </p:cNvPr>
          <p:cNvSpPr>
            <a:spLocks noGrp="1"/>
          </p:cNvSpPr>
          <p:nvPr>
            <p:ph type="dt" sz="half" idx="10"/>
          </p:nvPr>
        </p:nvSpPr>
        <p:spPr/>
        <p:txBody>
          <a:bodyPr/>
          <a:lstStyle/>
          <a:p>
            <a:fld id="{8CE69BA9-CE12-45E5-B582-D6C83CFBA68B}" type="datetimeFigureOut">
              <a:rPr lang="en-GB" smtClean="0"/>
              <a:t>29/01/2024</a:t>
            </a:fld>
            <a:endParaRPr lang="en-GB"/>
          </a:p>
        </p:txBody>
      </p:sp>
      <p:sp>
        <p:nvSpPr>
          <p:cNvPr id="6" name="Footer Placeholder 5">
            <a:extLst>
              <a:ext uri="{FF2B5EF4-FFF2-40B4-BE49-F238E27FC236}">
                <a16:creationId xmlns:a16="http://schemas.microsoft.com/office/drawing/2014/main" id="{FF1CB081-20CB-DC11-4698-17FCFC7465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E49AF4-C008-8EE5-8DAE-BC363081C51F}"/>
              </a:ext>
            </a:extLst>
          </p:cNvPr>
          <p:cNvSpPr>
            <a:spLocks noGrp="1"/>
          </p:cNvSpPr>
          <p:nvPr>
            <p:ph type="sldNum" sz="quarter" idx="12"/>
          </p:nvPr>
        </p:nvSpPr>
        <p:spPr/>
        <p:txBody>
          <a:bodyPr/>
          <a:lstStyle/>
          <a:p>
            <a:fld id="{FF724955-FC88-4B8D-9904-5EFF753158A7}" type="slidenum">
              <a:rPr lang="en-GB" smtClean="0"/>
              <a:t>‹#›</a:t>
            </a:fld>
            <a:endParaRPr lang="en-GB"/>
          </a:p>
        </p:txBody>
      </p:sp>
    </p:spTree>
    <p:extLst>
      <p:ext uri="{BB962C8B-B14F-4D97-AF65-F5344CB8AC3E}">
        <p14:creationId xmlns:p14="http://schemas.microsoft.com/office/powerpoint/2010/main" val="1984462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6332CC-ADB9-450B-45AF-0B7CF4D988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5EE921-B16E-A510-6717-E3DE92EBE5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00E035-A37A-AE3E-8450-01A33EEB39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E69BA9-CE12-45E5-B582-D6C83CFBA68B}" type="datetimeFigureOut">
              <a:rPr lang="en-GB" smtClean="0"/>
              <a:t>29/01/2024</a:t>
            </a:fld>
            <a:endParaRPr lang="en-GB"/>
          </a:p>
        </p:txBody>
      </p:sp>
      <p:sp>
        <p:nvSpPr>
          <p:cNvPr id="5" name="Footer Placeholder 4">
            <a:extLst>
              <a:ext uri="{FF2B5EF4-FFF2-40B4-BE49-F238E27FC236}">
                <a16:creationId xmlns:a16="http://schemas.microsoft.com/office/drawing/2014/main" id="{F95D4CB3-42A9-3B1F-6ECA-5E809C0372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C36967D-92C2-58A3-FD08-9FA7F387C0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24955-FC88-4B8D-9904-5EFF753158A7}" type="slidenum">
              <a:rPr lang="en-GB" smtClean="0"/>
              <a:t>‹#›</a:t>
            </a:fld>
            <a:endParaRPr lang="en-GB"/>
          </a:p>
        </p:txBody>
      </p:sp>
    </p:spTree>
    <p:extLst>
      <p:ext uri="{BB962C8B-B14F-4D97-AF65-F5344CB8AC3E}">
        <p14:creationId xmlns:p14="http://schemas.microsoft.com/office/powerpoint/2010/main" val="486167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9"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art">
            <a:extLst>
              <a:ext uri="{FF2B5EF4-FFF2-40B4-BE49-F238E27FC236}">
                <a16:creationId xmlns:a16="http://schemas.microsoft.com/office/drawing/2014/main" id="{352ADBE4-0FCA-5EA0-906A-9881EDC0FA85}"/>
              </a:ext>
            </a:extLst>
          </p:cNvPr>
          <p:cNvPicPr>
            <a:picLocks noChangeAspect="1"/>
          </p:cNvPicPr>
          <p:nvPr/>
        </p:nvPicPr>
        <p:blipFill>
          <a:blip r:embed="rId3"/>
          <a:stretch>
            <a:fillRect/>
          </a:stretch>
        </p:blipFill>
        <p:spPr>
          <a:xfrm>
            <a:off x="-876" y="-767"/>
            <a:ext cx="12193554" cy="6848796"/>
          </a:xfrm>
          <a:prstGeom prst="rect">
            <a:avLst/>
          </a:prstGeom>
        </p:spPr>
      </p:pic>
      <p:pic>
        <p:nvPicPr>
          <p:cNvPr id="8" name="Picture 6" descr="MCBCornerFlag.png">
            <a:extLst>
              <a:ext uri="{FF2B5EF4-FFF2-40B4-BE49-F238E27FC236}">
                <a16:creationId xmlns:a16="http://schemas.microsoft.com/office/drawing/2014/main" id="{D3E59572-4E63-B538-780C-48C4DF54368F}"/>
              </a:ext>
            </a:extLst>
          </p:cNvPr>
          <p:cNvPicPr>
            <a:picLocks noChangeAspect="1"/>
          </p:cNvPicPr>
          <p:nvPr/>
        </p:nvPicPr>
        <p:blipFill>
          <a:blip r:embed="rId4"/>
          <a:stretch>
            <a:fillRect/>
          </a:stretch>
        </p:blipFill>
        <p:spPr>
          <a:xfrm>
            <a:off x="9142461" y="5731409"/>
            <a:ext cx="3058773" cy="1152514"/>
          </a:xfrm>
          <a:prstGeom prst="rect">
            <a:avLst/>
          </a:prstGeom>
        </p:spPr>
      </p:pic>
    </p:spTree>
    <p:extLst>
      <p:ext uri="{BB962C8B-B14F-4D97-AF65-F5344CB8AC3E}">
        <p14:creationId xmlns:p14="http://schemas.microsoft.com/office/powerpoint/2010/main" val="299581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Icon&#10;&#10;Description automatically generated">
            <a:extLst>
              <a:ext uri="{FF2B5EF4-FFF2-40B4-BE49-F238E27FC236}">
                <a16:creationId xmlns:a16="http://schemas.microsoft.com/office/drawing/2014/main" id="{0F5F1A0B-568D-C19F-3DA6-99FB12F504E7}"/>
              </a:ext>
            </a:extLst>
          </p:cNvPr>
          <p:cNvPicPr>
            <a:picLocks noChangeAspect="1"/>
          </p:cNvPicPr>
          <p:nvPr/>
        </p:nvPicPr>
        <p:blipFill>
          <a:blip r:embed="rId3"/>
          <a:stretch>
            <a:fillRect/>
          </a:stretch>
        </p:blipFill>
        <p:spPr>
          <a:xfrm>
            <a:off x="-52210" y="-2469"/>
            <a:ext cx="12254088" cy="6891161"/>
          </a:xfrm>
          <a:prstGeom prst="rect">
            <a:avLst/>
          </a:prstGeom>
        </p:spPr>
      </p:pic>
      <p:pic>
        <p:nvPicPr>
          <p:cNvPr id="5" name="Picture 6" descr="MCBCornerFlag.png">
            <a:extLst>
              <a:ext uri="{FF2B5EF4-FFF2-40B4-BE49-F238E27FC236}">
                <a16:creationId xmlns:a16="http://schemas.microsoft.com/office/drawing/2014/main" id="{265723B2-7D78-F485-13A3-4D731E9AC895}"/>
              </a:ext>
            </a:extLst>
          </p:cNvPr>
          <p:cNvPicPr>
            <a:picLocks noChangeAspect="1"/>
          </p:cNvPicPr>
          <p:nvPr/>
        </p:nvPicPr>
        <p:blipFill>
          <a:blip r:embed="rId4"/>
          <a:stretch>
            <a:fillRect/>
          </a:stretch>
        </p:blipFill>
        <p:spPr>
          <a:xfrm>
            <a:off x="9142461" y="5731409"/>
            <a:ext cx="3058773" cy="1152514"/>
          </a:xfrm>
          <a:prstGeom prst="rect">
            <a:avLst/>
          </a:prstGeom>
        </p:spPr>
      </p:pic>
    </p:spTree>
    <p:extLst>
      <p:ext uri="{BB962C8B-B14F-4D97-AF65-F5344CB8AC3E}">
        <p14:creationId xmlns:p14="http://schemas.microsoft.com/office/powerpoint/2010/main" val="2283149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F6617-5FD4-5D21-A8EB-014EA9CCF55D}"/>
            </a:ext>
          </a:extLst>
        </p:cNvPr>
        <p:cNvGrpSpPr/>
        <p:nvPr/>
      </p:nvGrpSpPr>
      <p:grpSpPr>
        <a:xfrm>
          <a:off x="0" y="0"/>
          <a:ext cx="0" cy="0"/>
          <a:chOff x="0" y="0"/>
          <a:chExt cx="0" cy="0"/>
        </a:xfrm>
      </p:grpSpPr>
      <p:pic>
        <p:nvPicPr>
          <p:cNvPr id="3" name="Picture 3" descr="Icon&#10;&#10;Description automatically generated">
            <a:extLst>
              <a:ext uri="{FF2B5EF4-FFF2-40B4-BE49-F238E27FC236}">
                <a16:creationId xmlns:a16="http://schemas.microsoft.com/office/drawing/2014/main" id="{5BCD7D2C-B4B2-0211-7256-40F136992388}"/>
              </a:ext>
            </a:extLst>
          </p:cNvPr>
          <p:cNvPicPr>
            <a:picLocks noChangeAspect="1"/>
          </p:cNvPicPr>
          <p:nvPr/>
        </p:nvPicPr>
        <p:blipFill>
          <a:blip r:embed="rId3"/>
          <a:stretch>
            <a:fillRect/>
          </a:stretch>
        </p:blipFill>
        <p:spPr>
          <a:xfrm>
            <a:off x="-52210" y="-2469"/>
            <a:ext cx="12254088" cy="6891161"/>
          </a:xfrm>
          <a:prstGeom prst="rect">
            <a:avLst/>
          </a:prstGeom>
        </p:spPr>
      </p:pic>
      <p:pic>
        <p:nvPicPr>
          <p:cNvPr id="5" name="Picture 6" descr="MCBCornerFlag.png">
            <a:extLst>
              <a:ext uri="{FF2B5EF4-FFF2-40B4-BE49-F238E27FC236}">
                <a16:creationId xmlns:a16="http://schemas.microsoft.com/office/drawing/2014/main" id="{B183D969-A640-0DE7-F4D9-DFC37616F2D2}"/>
              </a:ext>
            </a:extLst>
          </p:cNvPr>
          <p:cNvPicPr>
            <a:picLocks noChangeAspect="1"/>
          </p:cNvPicPr>
          <p:nvPr/>
        </p:nvPicPr>
        <p:blipFill>
          <a:blip r:embed="rId4"/>
          <a:stretch>
            <a:fillRect/>
          </a:stretch>
        </p:blipFill>
        <p:spPr>
          <a:xfrm>
            <a:off x="9142461" y="5731409"/>
            <a:ext cx="3058773" cy="1152514"/>
          </a:xfrm>
          <a:prstGeom prst="rect">
            <a:avLst/>
          </a:prstGeom>
        </p:spPr>
      </p:pic>
      <p:pic>
        <p:nvPicPr>
          <p:cNvPr id="2" name="Picture 1">
            <a:extLst>
              <a:ext uri="{FF2B5EF4-FFF2-40B4-BE49-F238E27FC236}">
                <a16:creationId xmlns:a16="http://schemas.microsoft.com/office/drawing/2014/main" id="{2EA9D180-0DFA-EE08-B3A7-A60F12CC89BC}"/>
              </a:ext>
            </a:extLst>
          </p:cNvPr>
          <p:cNvPicPr>
            <a:picLocks noChangeAspect="1"/>
          </p:cNvPicPr>
          <p:nvPr/>
        </p:nvPicPr>
        <p:blipFill>
          <a:blip r:embed="rId5"/>
          <a:stretch>
            <a:fillRect/>
          </a:stretch>
        </p:blipFill>
        <p:spPr>
          <a:xfrm>
            <a:off x="-21566" y="-43"/>
            <a:ext cx="12260292" cy="6894029"/>
          </a:xfrm>
          <a:prstGeom prst="rect">
            <a:avLst/>
          </a:prstGeom>
        </p:spPr>
      </p:pic>
    </p:spTree>
    <p:extLst>
      <p:ext uri="{BB962C8B-B14F-4D97-AF65-F5344CB8AC3E}">
        <p14:creationId xmlns:p14="http://schemas.microsoft.com/office/powerpoint/2010/main" val="1350872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C text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71F1F844-DA78-4447-A108-FEABDF8FC45F}" vid="{236811AE-EF1F-EB4B-BD5C-5C399254EF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77c0e8b-3a09-485d-bc3b-2d9bd24c40fb">
      <Terms xmlns="http://schemas.microsoft.com/office/infopath/2007/PartnerControls"/>
    </lcf76f155ced4ddcb4097134ff3c332f>
    <TaxCatchAll xmlns="91bca166-720d-4306-9758-b28e683d5b8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648246054A3849A2C8D215741A0880" ma:contentTypeVersion="17" ma:contentTypeDescription="Create a new document." ma:contentTypeScope="" ma:versionID="beefe754192f373aa0805f65376d9d61">
  <xsd:schema xmlns:xsd="http://www.w3.org/2001/XMLSchema" xmlns:xs="http://www.w3.org/2001/XMLSchema" xmlns:p="http://schemas.microsoft.com/office/2006/metadata/properties" xmlns:ns2="677c0e8b-3a09-485d-bc3b-2d9bd24c40fb" xmlns:ns3="91bca166-720d-4306-9758-b28e683d5b85" targetNamespace="http://schemas.microsoft.com/office/2006/metadata/properties" ma:root="true" ma:fieldsID="1b196f9e7e3c2b83754e8e076404c482" ns2:_="" ns3:_="">
    <xsd:import namespace="677c0e8b-3a09-485d-bc3b-2d9bd24c40fb"/>
    <xsd:import namespace="91bca166-720d-4306-9758-b28e683d5b8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7c0e8b-3a09-485d-bc3b-2d9bd24c40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54fd3f6-5f20-4e97-acb8-f105e12c83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bca166-720d-4306-9758-b28e683d5b8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60bd926-a93c-472f-9efa-82427dcb8a77}" ma:internalName="TaxCatchAll" ma:showField="CatchAllData" ma:web="91bca166-720d-4306-9758-b28e683d5b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579F25-9B34-4C86-A72D-753604A1C86A}">
  <ds:schemaRefs>
    <ds:schemaRef ds:uri="http://schemas.microsoft.com/office/2006/metadata/properties"/>
    <ds:schemaRef ds:uri="http://schemas.microsoft.com/office/infopath/2007/PartnerControls"/>
    <ds:schemaRef ds:uri="677c0e8b-3a09-485d-bc3b-2d9bd24c40fb"/>
    <ds:schemaRef ds:uri="91bca166-720d-4306-9758-b28e683d5b85"/>
  </ds:schemaRefs>
</ds:datastoreItem>
</file>

<file path=customXml/itemProps2.xml><?xml version="1.0" encoding="utf-8"?>
<ds:datastoreItem xmlns:ds="http://schemas.openxmlformats.org/officeDocument/2006/customXml" ds:itemID="{ED549322-FD72-4844-82DB-998B46E242A1}">
  <ds:schemaRefs>
    <ds:schemaRef ds:uri="http://schemas.microsoft.com/sharepoint/v3/contenttype/forms"/>
  </ds:schemaRefs>
</ds:datastoreItem>
</file>

<file path=customXml/itemProps3.xml><?xml version="1.0" encoding="utf-8"?>
<ds:datastoreItem xmlns:ds="http://schemas.openxmlformats.org/officeDocument/2006/customXml" ds:itemID="{24F09049-3D4D-4836-9B65-1ED8FCD241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7c0e8b-3a09-485d-bc3b-2d9bd24c40fb"/>
    <ds:schemaRef ds:uri="91bca166-720d-4306-9758-b28e683d5b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189</Words>
  <Application>Microsoft Office PowerPoint</Application>
  <PresentationFormat>Widescreen</PresentationFormat>
  <Paragraphs>10</Paragraphs>
  <Slides>3</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vt:i4>
      </vt:variant>
    </vt:vector>
  </HeadingPairs>
  <TitlesOfParts>
    <vt:vector size="9" baseType="lpstr">
      <vt:lpstr>Arial</vt:lpstr>
      <vt:lpstr>Calibri</vt:lpstr>
      <vt:lpstr>Calibri Light</vt:lpstr>
      <vt:lpstr>Times New Roman</vt:lpstr>
      <vt:lpstr>Office Theme</vt:lpstr>
      <vt:lpstr>MC text slide</vt:lpstr>
      <vt:lpstr>PowerPoint Presentation</vt:lpstr>
      <vt:lpstr>PowerPoint Presentation</vt:lpstr>
      <vt:lpstr>PowerPoint Presentation</vt:lpstr>
    </vt:vector>
  </TitlesOfParts>
  <Company>The Methodist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 Jarvis</dc:creator>
  <cp:lastModifiedBy>Abi Jarvis</cp:lastModifiedBy>
  <cp:revision>1</cp:revision>
  <dcterms:created xsi:type="dcterms:W3CDTF">2024-01-29T14:16:04Z</dcterms:created>
  <dcterms:modified xsi:type="dcterms:W3CDTF">2024-01-29T15:46:31Z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0x010100C0648246054A3849A2C8D215741A0880</vt:lpwstr>
  </property>
  <property fmtid="{D5CDD505-2E9C-101B-9397-08002B2CF9AE}" pid="3" name="MediaServiceImageTags">
    <vt:lpwstr/>
  </property>
</Properties>
</file>