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7"/>
  </p:notesMasterIdLst>
  <p:sldIdLst>
    <p:sldId id="256"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6" d="100"/>
          <a:sy n="96" d="100"/>
        </p:scale>
        <p:origin x="84"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A217B-AEAA-4105-91EA-92D7EC6C6BA0}" type="datetimeFigureOut">
              <a:rPr lang="en-GB" smtClean="0"/>
              <a:t>29/01/2024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BA628-2570-4A38-96A7-41076EE3F8A0}" type="slidenum">
              <a:rPr lang="en-GB" smtClean="0"/>
              <a:t>‹#›</a:t>
            </a:fld>
            <a:endParaRPr lang="en-GB"/>
          </a:p>
        </p:txBody>
      </p:sp>
    </p:spTree>
    <p:extLst>
      <p:ext uri="{BB962C8B-B14F-4D97-AF65-F5344CB8AC3E}">
        <p14:creationId xmlns:p14="http://schemas.microsoft.com/office/powerpoint/2010/main" val="3148891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a:t>
            </a:r>
            <a:r>
              <a:rPr lang="en-US" dirty="0"/>
              <a:t>Methodist Way of Life</a:t>
            </a:r>
            <a:endParaRPr lang="en-GB" dirty="0"/>
          </a:p>
        </p:txBody>
      </p:sp>
      <p:sp>
        <p:nvSpPr>
          <p:cNvPr id="4" name="Slide Number Placeholder 3"/>
          <p:cNvSpPr>
            <a:spLocks noGrp="1"/>
          </p:cNvSpPr>
          <p:nvPr>
            <p:ph type="sldNum" sz="quarter" idx="5"/>
          </p:nvPr>
        </p:nvSpPr>
        <p:spPr/>
        <p:txBody>
          <a:bodyPr/>
          <a:lstStyle/>
          <a:p>
            <a:fld id="{926739FF-E568-483E-9195-C17330BC15F9}" type="slidenum">
              <a:rPr lang="en-GB" smtClean="0"/>
              <a:t>1</a:t>
            </a:fld>
            <a:endParaRPr lang="en-GB"/>
          </a:p>
        </p:txBody>
      </p:sp>
    </p:spTree>
    <p:extLst>
      <p:ext uri="{BB962C8B-B14F-4D97-AF65-F5344CB8AC3E}">
        <p14:creationId xmlns:p14="http://schemas.microsoft.com/office/powerpoint/2010/main" val="388453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Session: Notice (see ‘key themes’)</a:t>
            </a:r>
          </a:p>
          <a:p>
            <a:endParaRPr lang="en-US"/>
          </a:p>
          <a:p>
            <a:r>
              <a:rPr lang="en-US"/>
              <a:t>We notice God in Scripture, and the world. God is near, and findable. But not completely. </a:t>
            </a:r>
            <a:endParaRPr lang="en-GB"/>
          </a:p>
        </p:txBody>
      </p:sp>
      <p:sp>
        <p:nvSpPr>
          <p:cNvPr id="4" name="Slide Number Placeholder 3"/>
          <p:cNvSpPr>
            <a:spLocks noGrp="1"/>
          </p:cNvSpPr>
          <p:nvPr>
            <p:ph type="sldNum" sz="quarter" idx="5"/>
          </p:nvPr>
        </p:nvSpPr>
        <p:spPr/>
        <p:txBody>
          <a:bodyPr/>
          <a:lstStyle/>
          <a:p>
            <a:fld id="{926739FF-E568-483E-9195-C17330BC15F9}" type="slidenum">
              <a:rPr lang="en-GB"/>
              <a:t>2</a:t>
            </a:fld>
            <a:endParaRPr lang="en-GB"/>
          </a:p>
        </p:txBody>
      </p:sp>
    </p:spTree>
    <p:extLst>
      <p:ext uri="{BB962C8B-B14F-4D97-AF65-F5344CB8AC3E}">
        <p14:creationId xmlns:p14="http://schemas.microsoft.com/office/powerpoint/2010/main" val="3593895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Session: Notice (see ‘background reflection’)</a:t>
            </a:r>
          </a:p>
          <a:p>
            <a:endParaRPr lang="en-US"/>
          </a:p>
          <a:p>
            <a:pPr marL="0" lvl="0" indent="0">
              <a:lnSpc>
                <a:spcPct val="107000"/>
              </a:lnSpc>
              <a:spcAft>
                <a:spcPts val="800"/>
              </a:spcAft>
              <a:buClr>
                <a:srgbClr val="005D63"/>
              </a:buClr>
              <a:buFont typeface="Symbol" panose="05050102010706020507" pitchFamily="18" charset="2"/>
              <a:buNone/>
            </a:pPr>
            <a:r>
              <a:rPr lang="en-GB" sz="1800">
                <a:effectLst/>
                <a:latin typeface="Arial" panose="020B0604020202020204" pitchFamily="34" charset="0"/>
                <a:ea typeface="Roboto" panose="02000000000000000000" pitchFamily="2" charset="0"/>
                <a:cs typeface="Times New Roman" panose="02020603050405020304" pitchFamily="18" charset="0"/>
              </a:rPr>
              <a:t>We can also notice God in science and nature, our relationships with others, in our work, in books, films, podcasts, and other leisure activities, and in world events.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26739FF-E568-483E-9195-C17330BC15F9}" type="slidenum">
              <a:rPr lang="en-GB"/>
              <a:t>3</a:t>
            </a:fld>
            <a:endParaRPr lang="en-GB"/>
          </a:p>
        </p:txBody>
      </p:sp>
    </p:spTree>
    <p:extLst>
      <p:ext uri="{BB962C8B-B14F-4D97-AF65-F5344CB8AC3E}">
        <p14:creationId xmlns:p14="http://schemas.microsoft.com/office/powerpoint/2010/main" val="3442970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Session: Notice (see ‘background reflection’)</a:t>
            </a:r>
          </a:p>
          <a:p>
            <a:endParaRPr lang="en-US"/>
          </a:p>
          <a:p>
            <a:pPr>
              <a:lnSpc>
                <a:spcPct val="107000"/>
              </a:lnSpc>
              <a:spcAft>
                <a:spcPts val="800"/>
              </a:spcAft>
            </a:pPr>
            <a:r>
              <a:rPr lang="en-GB" sz="1800">
                <a:effectLst/>
                <a:latin typeface="Arial" panose="020B0604020202020204" pitchFamily="34" charset="0"/>
                <a:ea typeface="Roboto" panose="02000000000000000000" pitchFamily="2" charset="0"/>
                <a:cs typeface="Times New Roman" panose="02020603050405020304" pitchFamily="18" charset="0"/>
              </a:rPr>
              <a:t>Have you ever played hide and seek with a child who is slightly too young to understand the rules? You stand in the middle of the room and say, “Where’s so and so?” and the child leaps out and enthusiastically cries “Here I am!” The child wants to be found. </a:t>
            </a:r>
            <a:r>
              <a:rPr lang="en-GB" sz="1800">
                <a:effectLst/>
                <a:latin typeface="Arial" panose="020B0604020202020204" pitchFamily="34" charset="0"/>
                <a:ea typeface="Roboto" panose="02000000000000000000" pitchFamily="2" charset="0"/>
              </a:rPr>
              <a:t>This is how God responds when we look for God. God wants to be found.</a:t>
            </a:r>
            <a:endParaRPr lang="en-GB"/>
          </a:p>
        </p:txBody>
      </p:sp>
      <p:sp>
        <p:nvSpPr>
          <p:cNvPr id="4" name="Slide Number Placeholder 3"/>
          <p:cNvSpPr>
            <a:spLocks noGrp="1"/>
          </p:cNvSpPr>
          <p:nvPr>
            <p:ph type="sldNum" sz="quarter" idx="5"/>
          </p:nvPr>
        </p:nvSpPr>
        <p:spPr/>
        <p:txBody>
          <a:bodyPr/>
          <a:lstStyle/>
          <a:p>
            <a:fld id="{926739FF-E568-483E-9195-C17330BC15F9}" type="slidenum">
              <a:rPr lang="en-GB"/>
              <a:t>4</a:t>
            </a:fld>
            <a:endParaRPr lang="en-GB"/>
          </a:p>
        </p:txBody>
      </p:sp>
    </p:spTree>
    <p:extLst>
      <p:ext uri="{BB962C8B-B14F-4D97-AF65-F5344CB8AC3E}">
        <p14:creationId xmlns:p14="http://schemas.microsoft.com/office/powerpoint/2010/main" val="314010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4551-0FE4-C454-4235-048E8C7285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8CD87C-5BD1-5369-560E-13CB92F0FA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78DE57-92A3-636D-36E2-C5E6BCA2EE25}"/>
              </a:ext>
            </a:extLst>
          </p:cNvPr>
          <p:cNvSpPr>
            <a:spLocks noGrp="1"/>
          </p:cNvSpPr>
          <p:nvPr>
            <p:ph type="dt" sz="half" idx="10"/>
          </p:nvPr>
        </p:nvSpPr>
        <p:spPr/>
        <p:txBody>
          <a:bodyPr/>
          <a:lstStyle/>
          <a:p>
            <a:fld id="{3582AC0A-FB66-4E7D-B6A5-9CE9DB1BD528}" type="datetimeFigureOut">
              <a:rPr lang="en-GB" smtClean="0"/>
              <a:t>29/01/2024</a:t>
            </a:fld>
            <a:endParaRPr lang="en-GB"/>
          </a:p>
        </p:txBody>
      </p:sp>
      <p:sp>
        <p:nvSpPr>
          <p:cNvPr id="5" name="Footer Placeholder 4">
            <a:extLst>
              <a:ext uri="{FF2B5EF4-FFF2-40B4-BE49-F238E27FC236}">
                <a16:creationId xmlns:a16="http://schemas.microsoft.com/office/drawing/2014/main" id="{8CD01A8F-B6E0-1D50-CA60-F8ACAC472E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61E248-5E40-5878-36DA-C584E08FF21C}"/>
              </a:ext>
            </a:extLst>
          </p:cNvPr>
          <p:cNvSpPr>
            <a:spLocks noGrp="1"/>
          </p:cNvSpPr>
          <p:nvPr>
            <p:ph type="sldNum" sz="quarter" idx="12"/>
          </p:nvPr>
        </p:nvSpPr>
        <p:spPr/>
        <p:txBody>
          <a:bodyPr/>
          <a:lstStyle/>
          <a:p>
            <a:fld id="{BA97D85C-D9DF-4A23-9FD1-169412751045}" type="slidenum">
              <a:rPr lang="en-GB" smtClean="0"/>
              <a:t>‹#›</a:t>
            </a:fld>
            <a:endParaRPr lang="en-GB"/>
          </a:p>
        </p:txBody>
      </p:sp>
    </p:spTree>
    <p:extLst>
      <p:ext uri="{BB962C8B-B14F-4D97-AF65-F5344CB8AC3E}">
        <p14:creationId xmlns:p14="http://schemas.microsoft.com/office/powerpoint/2010/main" val="233656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7B20-79F7-0F6B-A077-3432CD87FB0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7F4CF4-A42B-D7D4-DF7D-B7AD97D17C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49E97A-36B2-E975-6C31-25EA8A8C48D5}"/>
              </a:ext>
            </a:extLst>
          </p:cNvPr>
          <p:cNvSpPr>
            <a:spLocks noGrp="1"/>
          </p:cNvSpPr>
          <p:nvPr>
            <p:ph type="dt" sz="half" idx="10"/>
          </p:nvPr>
        </p:nvSpPr>
        <p:spPr/>
        <p:txBody>
          <a:bodyPr/>
          <a:lstStyle/>
          <a:p>
            <a:fld id="{3582AC0A-FB66-4E7D-B6A5-9CE9DB1BD528}" type="datetimeFigureOut">
              <a:rPr lang="en-GB" smtClean="0"/>
              <a:t>29/01/2024</a:t>
            </a:fld>
            <a:endParaRPr lang="en-GB"/>
          </a:p>
        </p:txBody>
      </p:sp>
      <p:sp>
        <p:nvSpPr>
          <p:cNvPr id="5" name="Footer Placeholder 4">
            <a:extLst>
              <a:ext uri="{FF2B5EF4-FFF2-40B4-BE49-F238E27FC236}">
                <a16:creationId xmlns:a16="http://schemas.microsoft.com/office/drawing/2014/main" id="{406FA80F-497D-6900-FAFD-9E45DE473F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4C9A0B-C94A-827A-A7D5-8484363682EE}"/>
              </a:ext>
            </a:extLst>
          </p:cNvPr>
          <p:cNvSpPr>
            <a:spLocks noGrp="1"/>
          </p:cNvSpPr>
          <p:nvPr>
            <p:ph type="sldNum" sz="quarter" idx="12"/>
          </p:nvPr>
        </p:nvSpPr>
        <p:spPr/>
        <p:txBody>
          <a:bodyPr/>
          <a:lstStyle/>
          <a:p>
            <a:fld id="{BA97D85C-D9DF-4A23-9FD1-169412751045}" type="slidenum">
              <a:rPr lang="en-GB" smtClean="0"/>
              <a:t>‹#›</a:t>
            </a:fld>
            <a:endParaRPr lang="en-GB"/>
          </a:p>
        </p:txBody>
      </p:sp>
    </p:spTree>
    <p:extLst>
      <p:ext uri="{BB962C8B-B14F-4D97-AF65-F5344CB8AC3E}">
        <p14:creationId xmlns:p14="http://schemas.microsoft.com/office/powerpoint/2010/main" val="236179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EF43AA-5CDB-8B64-D490-1F5B256908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D2C9F0-F773-8868-FB6F-1868EB5ED0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41D9A9-3CC6-1A0E-5A6D-970DE44A5C11}"/>
              </a:ext>
            </a:extLst>
          </p:cNvPr>
          <p:cNvSpPr>
            <a:spLocks noGrp="1"/>
          </p:cNvSpPr>
          <p:nvPr>
            <p:ph type="dt" sz="half" idx="10"/>
          </p:nvPr>
        </p:nvSpPr>
        <p:spPr/>
        <p:txBody>
          <a:bodyPr/>
          <a:lstStyle/>
          <a:p>
            <a:fld id="{3582AC0A-FB66-4E7D-B6A5-9CE9DB1BD528}" type="datetimeFigureOut">
              <a:rPr lang="en-GB" smtClean="0"/>
              <a:t>29/01/2024</a:t>
            </a:fld>
            <a:endParaRPr lang="en-GB"/>
          </a:p>
        </p:txBody>
      </p:sp>
      <p:sp>
        <p:nvSpPr>
          <p:cNvPr id="5" name="Footer Placeholder 4">
            <a:extLst>
              <a:ext uri="{FF2B5EF4-FFF2-40B4-BE49-F238E27FC236}">
                <a16:creationId xmlns:a16="http://schemas.microsoft.com/office/drawing/2014/main" id="{840F94B4-7119-1FA5-59C1-DD1F4EE651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B3A6E9-6427-A398-F48B-5A5AA7B0C5EB}"/>
              </a:ext>
            </a:extLst>
          </p:cNvPr>
          <p:cNvSpPr>
            <a:spLocks noGrp="1"/>
          </p:cNvSpPr>
          <p:nvPr>
            <p:ph type="sldNum" sz="quarter" idx="12"/>
          </p:nvPr>
        </p:nvSpPr>
        <p:spPr/>
        <p:txBody>
          <a:bodyPr/>
          <a:lstStyle/>
          <a:p>
            <a:fld id="{BA97D85C-D9DF-4A23-9FD1-169412751045}" type="slidenum">
              <a:rPr lang="en-GB" smtClean="0"/>
              <a:t>‹#›</a:t>
            </a:fld>
            <a:endParaRPr lang="en-GB"/>
          </a:p>
        </p:txBody>
      </p:sp>
    </p:spTree>
    <p:extLst>
      <p:ext uri="{BB962C8B-B14F-4D97-AF65-F5344CB8AC3E}">
        <p14:creationId xmlns:p14="http://schemas.microsoft.com/office/powerpoint/2010/main" val="3106929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C tex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1302-55D0-9D4C-9592-4A0D1F868B6B}"/>
              </a:ext>
            </a:extLst>
          </p:cNvPr>
          <p:cNvSpPr>
            <a:spLocks noGrp="1"/>
          </p:cNvSpPr>
          <p:nvPr>
            <p:ph type="ctrTitle"/>
          </p:nvPr>
        </p:nvSpPr>
        <p:spPr>
          <a:xfrm>
            <a:off x="1524000" y="728663"/>
            <a:ext cx="9144000" cy="635435"/>
          </a:xfrm>
          <a:prstGeom prst="rect">
            <a:avLst/>
          </a:prstGeom>
        </p:spPr>
        <p:txBody>
          <a:bodyPr anchor="b"/>
          <a:lstStyle>
            <a:lvl1pPr algn="ctr">
              <a:defRPr sz="4200" b="1" baseline="0">
                <a:latin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3E4E700-E2BD-4442-82BA-37337932B337}"/>
              </a:ext>
            </a:extLst>
          </p:cNvPr>
          <p:cNvSpPr>
            <a:spLocks noGrp="1"/>
          </p:cNvSpPr>
          <p:nvPr>
            <p:ph type="subTitle" idx="1"/>
          </p:nvPr>
        </p:nvSpPr>
        <p:spPr>
          <a:xfrm>
            <a:off x="1524000" y="1649494"/>
            <a:ext cx="9144000" cy="427521"/>
          </a:xfrm>
          <a:prstGeom prst="rect">
            <a:avLst/>
          </a:prstGeom>
        </p:spPr>
        <p:txBody>
          <a:bodyPr/>
          <a:lstStyle>
            <a:lvl1pPr marL="0" indent="0" algn="ctr">
              <a:buNone/>
              <a:defRPr sz="240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978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1F36-06D2-583D-7695-16272A0401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4A6448-5B83-94DE-A379-227E9608E8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11D073-060F-94F2-C8F2-D5091C616CAC}"/>
              </a:ext>
            </a:extLst>
          </p:cNvPr>
          <p:cNvSpPr>
            <a:spLocks noGrp="1"/>
          </p:cNvSpPr>
          <p:nvPr>
            <p:ph type="dt" sz="half" idx="10"/>
          </p:nvPr>
        </p:nvSpPr>
        <p:spPr/>
        <p:txBody>
          <a:bodyPr/>
          <a:lstStyle/>
          <a:p>
            <a:fld id="{3582AC0A-FB66-4E7D-B6A5-9CE9DB1BD528}" type="datetimeFigureOut">
              <a:rPr lang="en-GB" smtClean="0"/>
              <a:t>29/01/2024</a:t>
            </a:fld>
            <a:endParaRPr lang="en-GB"/>
          </a:p>
        </p:txBody>
      </p:sp>
      <p:sp>
        <p:nvSpPr>
          <p:cNvPr id="5" name="Footer Placeholder 4">
            <a:extLst>
              <a:ext uri="{FF2B5EF4-FFF2-40B4-BE49-F238E27FC236}">
                <a16:creationId xmlns:a16="http://schemas.microsoft.com/office/drawing/2014/main" id="{4E265964-EF66-C14D-71AC-A391379B14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67265E-4B50-8BFF-B062-54CA0E15560D}"/>
              </a:ext>
            </a:extLst>
          </p:cNvPr>
          <p:cNvSpPr>
            <a:spLocks noGrp="1"/>
          </p:cNvSpPr>
          <p:nvPr>
            <p:ph type="sldNum" sz="quarter" idx="12"/>
          </p:nvPr>
        </p:nvSpPr>
        <p:spPr/>
        <p:txBody>
          <a:bodyPr/>
          <a:lstStyle/>
          <a:p>
            <a:fld id="{BA97D85C-D9DF-4A23-9FD1-169412751045}" type="slidenum">
              <a:rPr lang="en-GB" smtClean="0"/>
              <a:t>‹#›</a:t>
            </a:fld>
            <a:endParaRPr lang="en-GB"/>
          </a:p>
        </p:txBody>
      </p:sp>
    </p:spTree>
    <p:extLst>
      <p:ext uri="{BB962C8B-B14F-4D97-AF65-F5344CB8AC3E}">
        <p14:creationId xmlns:p14="http://schemas.microsoft.com/office/powerpoint/2010/main" val="106874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FCD9C-D78B-B233-9B43-3B36A25D1D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51BEBE-068B-BCB4-19EB-DF95E5DD79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DC5B22-74E2-DE7A-068D-6654CCFF2F32}"/>
              </a:ext>
            </a:extLst>
          </p:cNvPr>
          <p:cNvSpPr>
            <a:spLocks noGrp="1"/>
          </p:cNvSpPr>
          <p:nvPr>
            <p:ph type="dt" sz="half" idx="10"/>
          </p:nvPr>
        </p:nvSpPr>
        <p:spPr/>
        <p:txBody>
          <a:bodyPr/>
          <a:lstStyle/>
          <a:p>
            <a:fld id="{3582AC0A-FB66-4E7D-B6A5-9CE9DB1BD528}" type="datetimeFigureOut">
              <a:rPr lang="en-GB" smtClean="0"/>
              <a:t>29/01/2024</a:t>
            </a:fld>
            <a:endParaRPr lang="en-GB"/>
          </a:p>
        </p:txBody>
      </p:sp>
      <p:sp>
        <p:nvSpPr>
          <p:cNvPr id="5" name="Footer Placeholder 4">
            <a:extLst>
              <a:ext uri="{FF2B5EF4-FFF2-40B4-BE49-F238E27FC236}">
                <a16:creationId xmlns:a16="http://schemas.microsoft.com/office/drawing/2014/main" id="{458823DF-99AB-EDB2-5CFD-CBC50FA3C6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F04542-84BF-7EB6-820A-F0ADAD371151}"/>
              </a:ext>
            </a:extLst>
          </p:cNvPr>
          <p:cNvSpPr>
            <a:spLocks noGrp="1"/>
          </p:cNvSpPr>
          <p:nvPr>
            <p:ph type="sldNum" sz="quarter" idx="12"/>
          </p:nvPr>
        </p:nvSpPr>
        <p:spPr/>
        <p:txBody>
          <a:bodyPr/>
          <a:lstStyle/>
          <a:p>
            <a:fld id="{BA97D85C-D9DF-4A23-9FD1-169412751045}" type="slidenum">
              <a:rPr lang="en-GB" smtClean="0"/>
              <a:t>‹#›</a:t>
            </a:fld>
            <a:endParaRPr lang="en-GB"/>
          </a:p>
        </p:txBody>
      </p:sp>
    </p:spTree>
    <p:extLst>
      <p:ext uri="{BB962C8B-B14F-4D97-AF65-F5344CB8AC3E}">
        <p14:creationId xmlns:p14="http://schemas.microsoft.com/office/powerpoint/2010/main" val="3532580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BBCB5-7B71-94A1-6DC0-CF1C23B971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288EE5-A27D-58A4-D875-A7870E2645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C1403C-61BA-4A2F-BE4F-0EDE8C3C18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E981D0-680A-8370-E59E-FBA2970D2568}"/>
              </a:ext>
            </a:extLst>
          </p:cNvPr>
          <p:cNvSpPr>
            <a:spLocks noGrp="1"/>
          </p:cNvSpPr>
          <p:nvPr>
            <p:ph type="dt" sz="half" idx="10"/>
          </p:nvPr>
        </p:nvSpPr>
        <p:spPr/>
        <p:txBody>
          <a:bodyPr/>
          <a:lstStyle/>
          <a:p>
            <a:fld id="{3582AC0A-FB66-4E7D-B6A5-9CE9DB1BD528}" type="datetimeFigureOut">
              <a:rPr lang="en-GB" smtClean="0"/>
              <a:t>29/01/2024</a:t>
            </a:fld>
            <a:endParaRPr lang="en-GB"/>
          </a:p>
        </p:txBody>
      </p:sp>
      <p:sp>
        <p:nvSpPr>
          <p:cNvPr id="6" name="Footer Placeholder 5">
            <a:extLst>
              <a:ext uri="{FF2B5EF4-FFF2-40B4-BE49-F238E27FC236}">
                <a16:creationId xmlns:a16="http://schemas.microsoft.com/office/drawing/2014/main" id="{D4DDA83D-6305-B0D9-4131-26B1910655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776A92-E0C3-727A-3D4F-516F9DB3C72C}"/>
              </a:ext>
            </a:extLst>
          </p:cNvPr>
          <p:cNvSpPr>
            <a:spLocks noGrp="1"/>
          </p:cNvSpPr>
          <p:nvPr>
            <p:ph type="sldNum" sz="quarter" idx="12"/>
          </p:nvPr>
        </p:nvSpPr>
        <p:spPr/>
        <p:txBody>
          <a:bodyPr/>
          <a:lstStyle/>
          <a:p>
            <a:fld id="{BA97D85C-D9DF-4A23-9FD1-169412751045}" type="slidenum">
              <a:rPr lang="en-GB" smtClean="0"/>
              <a:t>‹#›</a:t>
            </a:fld>
            <a:endParaRPr lang="en-GB"/>
          </a:p>
        </p:txBody>
      </p:sp>
    </p:spTree>
    <p:extLst>
      <p:ext uri="{BB962C8B-B14F-4D97-AF65-F5344CB8AC3E}">
        <p14:creationId xmlns:p14="http://schemas.microsoft.com/office/powerpoint/2010/main" val="3507538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6CBB-8895-F64D-5019-EA97C304058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BC36DE-39FB-E126-B352-2A10C0C31B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3C3AB4-BE1B-ECD2-508C-7082FB436E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296289-B786-4B33-2EE6-AA85A3D87C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2BC88C-CB93-9356-E4ED-2B0C295786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D0A85C1-3E2B-BF8E-621A-078929A0F9EF}"/>
              </a:ext>
            </a:extLst>
          </p:cNvPr>
          <p:cNvSpPr>
            <a:spLocks noGrp="1"/>
          </p:cNvSpPr>
          <p:nvPr>
            <p:ph type="dt" sz="half" idx="10"/>
          </p:nvPr>
        </p:nvSpPr>
        <p:spPr/>
        <p:txBody>
          <a:bodyPr/>
          <a:lstStyle/>
          <a:p>
            <a:fld id="{3582AC0A-FB66-4E7D-B6A5-9CE9DB1BD528}" type="datetimeFigureOut">
              <a:rPr lang="en-GB" smtClean="0"/>
              <a:t>29/01/2024</a:t>
            </a:fld>
            <a:endParaRPr lang="en-GB"/>
          </a:p>
        </p:txBody>
      </p:sp>
      <p:sp>
        <p:nvSpPr>
          <p:cNvPr id="8" name="Footer Placeholder 7">
            <a:extLst>
              <a:ext uri="{FF2B5EF4-FFF2-40B4-BE49-F238E27FC236}">
                <a16:creationId xmlns:a16="http://schemas.microsoft.com/office/drawing/2014/main" id="{2ABD0A21-3879-72CB-B7BB-8D2476C015A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2FEF003-0A17-FC55-7B42-4B804F893A1B}"/>
              </a:ext>
            </a:extLst>
          </p:cNvPr>
          <p:cNvSpPr>
            <a:spLocks noGrp="1"/>
          </p:cNvSpPr>
          <p:nvPr>
            <p:ph type="sldNum" sz="quarter" idx="12"/>
          </p:nvPr>
        </p:nvSpPr>
        <p:spPr/>
        <p:txBody>
          <a:bodyPr/>
          <a:lstStyle/>
          <a:p>
            <a:fld id="{BA97D85C-D9DF-4A23-9FD1-169412751045}" type="slidenum">
              <a:rPr lang="en-GB" smtClean="0"/>
              <a:t>‹#›</a:t>
            </a:fld>
            <a:endParaRPr lang="en-GB"/>
          </a:p>
        </p:txBody>
      </p:sp>
    </p:spTree>
    <p:extLst>
      <p:ext uri="{BB962C8B-B14F-4D97-AF65-F5344CB8AC3E}">
        <p14:creationId xmlns:p14="http://schemas.microsoft.com/office/powerpoint/2010/main" val="105556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8827C-2F68-4F1A-15A7-389EA9BD515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0384E22-D7FA-3A9A-D5D0-3D38E75B1498}"/>
              </a:ext>
            </a:extLst>
          </p:cNvPr>
          <p:cNvSpPr>
            <a:spLocks noGrp="1"/>
          </p:cNvSpPr>
          <p:nvPr>
            <p:ph type="dt" sz="half" idx="10"/>
          </p:nvPr>
        </p:nvSpPr>
        <p:spPr/>
        <p:txBody>
          <a:bodyPr/>
          <a:lstStyle/>
          <a:p>
            <a:fld id="{3582AC0A-FB66-4E7D-B6A5-9CE9DB1BD528}" type="datetimeFigureOut">
              <a:rPr lang="en-GB" smtClean="0"/>
              <a:t>29/01/2024</a:t>
            </a:fld>
            <a:endParaRPr lang="en-GB"/>
          </a:p>
        </p:txBody>
      </p:sp>
      <p:sp>
        <p:nvSpPr>
          <p:cNvPr id="4" name="Footer Placeholder 3">
            <a:extLst>
              <a:ext uri="{FF2B5EF4-FFF2-40B4-BE49-F238E27FC236}">
                <a16:creationId xmlns:a16="http://schemas.microsoft.com/office/drawing/2014/main" id="{743AB3FC-912D-6530-D31B-49E8251C72C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92A225-2A1E-C62D-D778-7BA03BAC5230}"/>
              </a:ext>
            </a:extLst>
          </p:cNvPr>
          <p:cNvSpPr>
            <a:spLocks noGrp="1"/>
          </p:cNvSpPr>
          <p:nvPr>
            <p:ph type="sldNum" sz="quarter" idx="12"/>
          </p:nvPr>
        </p:nvSpPr>
        <p:spPr/>
        <p:txBody>
          <a:bodyPr/>
          <a:lstStyle/>
          <a:p>
            <a:fld id="{BA97D85C-D9DF-4A23-9FD1-169412751045}" type="slidenum">
              <a:rPr lang="en-GB" smtClean="0"/>
              <a:t>‹#›</a:t>
            </a:fld>
            <a:endParaRPr lang="en-GB"/>
          </a:p>
        </p:txBody>
      </p:sp>
    </p:spTree>
    <p:extLst>
      <p:ext uri="{BB962C8B-B14F-4D97-AF65-F5344CB8AC3E}">
        <p14:creationId xmlns:p14="http://schemas.microsoft.com/office/powerpoint/2010/main" val="206812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E78321-687E-373D-9162-861BE8ED4C8F}"/>
              </a:ext>
            </a:extLst>
          </p:cNvPr>
          <p:cNvSpPr>
            <a:spLocks noGrp="1"/>
          </p:cNvSpPr>
          <p:nvPr>
            <p:ph type="dt" sz="half" idx="10"/>
          </p:nvPr>
        </p:nvSpPr>
        <p:spPr/>
        <p:txBody>
          <a:bodyPr/>
          <a:lstStyle/>
          <a:p>
            <a:fld id="{3582AC0A-FB66-4E7D-B6A5-9CE9DB1BD528}" type="datetimeFigureOut">
              <a:rPr lang="en-GB" smtClean="0"/>
              <a:t>29/01/2024</a:t>
            </a:fld>
            <a:endParaRPr lang="en-GB"/>
          </a:p>
        </p:txBody>
      </p:sp>
      <p:sp>
        <p:nvSpPr>
          <p:cNvPr id="3" name="Footer Placeholder 2">
            <a:extLst>
              <a:ext uri="{FF2B5EF4-FFF2-40B4-BE49-F238E27FC236}">
                <a16:creationId xmlns:a16="http://schemas.microsoft.com/office/drawing/2014/main" id="{6FE84657-4E40-BA87-1A29-33BA19287A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B3552A-6316-2EA7-A32E-1E0741224908}"/>
              </a:ext>
            </a:extLst>
          </p:cNvPr>
          <p:cNvSpPr>
            <a:spLocks noGrp="1"/>
          </p:cNvSpPr>
          <p:nvPr>
            <p:ph type="sldNum" sz="quarter" idx="12"/>
          </p:nvPr>
        </p:nvSpPr>
        <p:spPr/>
        <p:txBody>
          <a:bodyPr/>
          <a:lstStyle/>
          <a:p>
            <a:fld id="{BA97D85C-D9DF-4A23-9FD1-169412751045}" type="slidenum">
              <a:rPr lang="en-GB" smtClean="0"/>
              <a:t>‹#›</a:t>
            </a:fld>
            <a:endParaRPr lang="en-GB"/>
          </a:p>
        </p:txBody>
      </p:sp>
    </p:spTree>
    <p:extLst>
      <p:ext uri="{BB962C8B-B14F-4D97-AF65-F5344CB8AC3E}">
        <p14:creationId xmlns:p14="http://schemas.microsoft.com/office/powerpoint/2010/main" val="1081815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DEE73-7C2B-1139-DBA7-9B2B94174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DAC2106-40E6-0B43-4A47-6C7B905C12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1AF1C43-5F16-3424-18DD-E22FB3598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7072FD-0043-97AF-9AEE-40F4FFB394E0}"/>
              </a:ext>
            </a:extLst>
          </p:cNvPr>
          <p:cNvSpPr>
            <a:spLocks noGrp="1"/>
          </p:cNvSpPr>
          <p:nvPr>
            <p:ph type="dt" sz="half" idx="10"/>
          </p:nvPr>
        </p:nvSpPr>
        <p:spPr/>
        <p:txBody>
          <a:bodyPr/>
          <a:lstStyle/>
          <a:p>
            <a:fld id="{3582AC0A-FB66-4E7D-B6A5-9CE9DB1BD528}" type="datetimeFigureOut">
              <a:rPr lang="en-GB" smtClean="0"/>
              <a:t>29/01/2024</a:t>
            </a:fld>
            <a:endParaRPr lang="en-GB"/>
          </a:p>
        </p:txBody>
      </p:sp>
      <p:sp>
        <p:nvSpPr>
          <p:cNvPr id="6" name="Footer Placeholder 5">
            <a:extLst>
              <a:ext uri="{FF2B5EF4-FFF2-40B4-BE49-F238E27FC236}">
                <a16:creationId xmlns:a16="http://schemas.microsoft.com/office/drawing/2014/main" id="{9E6ED7EA-3048-6690-3A5D-F37DD61302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37627C-ACC5-D200-CEC3-AD959259FFFE}"/>
              </a:ext>
            </a:extLst>
          </p:cNvPr>
          <p:cNvSpPr>
            <a:spLocks noGrp="1"/>
          </p:cNvSpPr>
          <p:nvPr>
            <p:ph type="sldNum" sz="quarter" idx="12"/>
          </p:nvPr>
        </p:nvSpPr>
        <p:spPr/>
        <p:txBody>
          <a:bodyPr/>
          <a:lstStyle/>
          <a:p>
            <a:fld id="{BA97D85C-D9DF-4A23-9FD1-169412751045}" type="slidenum">
              <a:rPr lang="en-GB" smtClean="0"/>
              <a:t>‹#›</a:t>
            </a:fld>
            <a:endParaRPr lang="en-GB"/>
          </a:p>
        </p:txBody>
      </p:sp>
    </p:spTree>
    <p:extLst>
      <p:ext uri="{BB962C8B-B14F-4D97-AF65-F5344CB8AC3E}">
        <p14:creationId xmlns:p14="http://schemas.microsoft.com/office/powerpoint/2010/main" val="138992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4E572-AA44-DDD6-A6DC-68C55807FA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A81D709-56C7-FC86-A9F6-9FBF580E7C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07648B3-00B4-142E-7261-34AB3D3A6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37F3A5-2477-F50B-9509-99B6FE9B4D0D}"/>
              </a:ext>
            </a:extLst>
          </p:cNvPr>
          <p:cNvSpPr>
            <a:spLocks noGrp="1"/>
          </p:cNvSpPr>
          <p:nvPr>
            <p:ph type="dt" sz="half" idx="10"/>
          </p:nvPr>
        </p:nvSpPr>
        <p:spPr/>
        <p:txBody>
          <a:bodyPr/>
          <a:lstStyle/>
          <a:p>
            <a:fld id="{3582AC0A-FB66-4E7D-B6A5-9CE9DB1BD528}" type="datetimeFigureOut">
              <a:rPr lang="en-GB" smtClean="0"/>
              <a:t>29/01/2024</a:t>
            </a:fld>
            <a:endParaRPr lang="en-GB"/>
          </a:p>
        </p:txBody>
      </p:sp>
      <p:sp>
        <p:nvSpPr>
          <p:cNvPr id="6" name="Footer Placeholder 5">
            <a:extLst>
              <a:ext uri="{FF2B5EF4-FFF2-40B4-BE49-F238E27FC236}">
                <a16:creationId xmlns:a16="http://schemas.microsoft.com/office/drawing/2014/main" id="{3A7C4359-0F02-C02A-0DDE-FD7FC3CE58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5AF4CB-482E-1C83-C7A2-BE85FBBC65C6}"/>
              </a:ext>
            </a:extLst>
          </p:cNvPr>
          <p:cNvSpPr>
            <a:spLocks noGrp="1"/>
          </p:cNvSpPr>
          <p:nvPr>
            <p:ph type="sldNum" sz="quarter" idx="12"/>
          </p:nvPr>
        </p:nvSpPr>
        <p:spPr/>
        <p:txBody>
          <a:bodyPr/>
          <a:lstStyle/>
          <a:p>
            <a:fld id="{BA97D85C-D9DF-4A23-9FD1-169412751045}" type="slidenum">
              <a:rPr lang="en-GB" smtClean="0"/>
              <a:t>‹#›</a:t>
            </a:fld>
            <a:endParaRPr lang="en-GB"/>
          </a:p>
        </p:txBody>
      </p:sp>
    </p:spTree>
    <p:extLst>
      <p:ext uri="{BB962C8B-B14F-4D97-AF65-F5344CB8AC3E}">
        <p14:creationId xmlns:p14="http://schemas.microsoft.com/office/powerpoint/2010/main" val="88929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5036BE-57D3-3BA2-47A1-A3CE6F650F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A3E5F3-69D9-844A-248E-AC8E387D4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D2036D-97F5-68BF-BC9A-7881A979BB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2AC0A-FB66-4E7D-B6A5-9CE9DB1BD528}" type="datetimeFigureOut">
              <a:rPr lang="en-GB" smtClean="0"/>
              <a:t>29/01/2024</a:t>
            </a:fld>
            <a:endParaRPr lang="en-GB"/>
          </a:p>
        </p:txBody>
      </p:sp>
      <p:sp>
        <p:nvSpPr>
          <p:cNvPr id="5" name="Footer Placeholder 4">
            <a:extLst>
              <a:ext uri="{FF2B5EF4-FFF2-40B4-BE49-F238E27FC236}">
                <a16:creationId xmlns:a16="http://schemas.microsoft.com/office/drawing/2014/main" id="{3E324512-0337-C158-CF43-F8D1AFBDEB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15DE8CA-13A5-17AE-557F-07781D4C94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7D85C-D9DF-4A23-9FD1-169412751045}" type="slidenum">
              <a:rPr lang="en-GB" smtClean="0"/>
              <a:t>‹#›</a:t>
            </a:fld>
            <a:endParaRPr lang="en-GB"/>
          </a:p>
        </p:txBody>
      </p:sp>
    </p:spTree>
    <p:extLst>
      <p:ext uri="{BB962C8B-B14F-4D97-AF65-F5344CB8AC3E}">
        <p14:creationId xmlns:p14="http://schemas.microsoft.com/office/powerpoint/2010/main" val="1088981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
            <a:extLst>
              <a:ext uri="{FF2B5EF4-FFF2-40B4-BE49-F238E27FC236}">
                <a16:creationId xmlns:a16="http://schemas.microsoft.com/office/drawing/2014/main" id="{352ADBE4-0FCA-5EA0-906A-9881EDC0FA85}"/>
              </a:ext>
            </a:extLst>
          </p:cNvPr>
          <p:cNvPicPr>
            <a:picLocks noChangeAspect="1"/>
          </p:cNvPicPr>
          <p:nvPr/>
        </p:nvPicPr>
        <p:blipFill>
          <a:blip r:embed="rId3"/>
          <a:stretch>
            <a:fillRect/>
          </a:stretch>
        </p:blipFill>
        <p:spPr>
          <a:xfrm>
            <a:off x="-876" y="-767"/>
            <a:ext cx="12193554" cy="6848796"/>
          </a:xfrm>
          <a:prstGeom prst="rect">
            <a:avLst/>
          </a:prstGeom>
        </p:spPr>
      </p:pic>
      <p:pic>
        <p:nvPicPr>
          <p:cNvPr id="8" name="Picture 6" descr="MCBCornerFlag.png">
            <a:extLst>
              <a:ext uri="{FF2B5EF4-FFF2-40B4-BE49-F238E27FC236}">
                <a16:creationId xmlns:a16="http://schemas.microsoft.com/office/drawing/2014/main" id="{D3E59572-4E63-B538-780C-48C4DF54368F}"/>
              </a:ext>
            </a:extLst>
          </p:cNvPr>
          <p:cNvPicPr>
            <a:picLocks noChangeAspect="1"/>
          </p:cNvPicPr>
          <p:nvPr/>
        </p:nvPicPr>
        <p:blipFill>
          <a:blip r:embed="rId4"/>
          <a:stretch>
            <a:fillRect/>
          </a:stretch>
        </p:blipFill>
        <p:spPr>
          <a:xfrm>
            <a:off x="9142461" y="5731409"/>
            <a:ext cx="3058773" cy="1152514"/>
          </a:xfrm>
          <a:prstGeom prst="rect">
            <a:avLst/>
          </a:prstGeom>
        </p:spPr>
      </p:pic>
    </p:spTree>
    <p:extLst>
      <p:ext uri="{BB962C8B-B14F-4D97-AF65-F5344CB8AC3E}">
        <p14:creationId xmlns:p14="http://schemas.microsoft.com/office/powerpoint/2010/main" val="299581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diagram&#10;&#10;Description automatically generated">
            <a:extLst>
              <a:ext uri="{FF2B5EF4-FFF2-40B4-BE49-F238E27FC236}">
                <a16:creationId xmlns:a16="http://schemas.microsoft.com/office/drawing/2014/main" id="{66F3425A-A868-94F4-2E47-8700211B8BFC}"/>
              </a:ext>
            </a:extLst>
          </p:cNvPr>
          <p:cNvPicPr>
            <a:picLocks noChangeAspect="1"/>
          </p:cNvPicPr>
          <p:nvPr/>
        </p:nvPicPr>
        <p:blipFill>
          <a:blip r:embed="rId3"/>
          <a:stretch>
            <a:fillRect/>
          </a:stretch>
        </p:blipFill>
        <p:spPr>
          <a:xfrm>
            <a:off x="-73378" y="-2469"/>
            <a:ext cx="12268200" cy="6884105"/>
          </a:xfrm>
          <a:prstGeom prst="rect">
            <a:avLst/>
          </a:prstGeom>
        </p:spPr>
      </p:pic>
      <p:pic>
        <p:nvPicPr>
          <p:cNvPr id="5" name="Picture 6" descr="MCBCornerFlag.png">
            <a:extLst>
              <a:ext uri="{FF2B5EF4-FFF2-40B4-BE49-F238E27FC236}">
                <a16:creationId xmlns:a16="http://schemas.microsoft.com/office/drawing/2014/main" id="{265723B2-7D78-F485-13A3-4D731E9AC895}"/>
              </a:ext>
            </a:extLst>
          </p:cNvPr>
          <p:cNvPicPr>
            <a:picLocks noChangeAspect="1"/>
          </p:cNvPicPr>
          <p:nvPr/>
        </p:nvPicPr>
        <p:blipFill>
          <a:blip r:embed="rId4"/>
          <a:stretch>
            <a:fillRect/>
          </a:stretch>
        </p:blipFill>
        <p:spPr>
          <a:xfrm>
            <a:off x="9142461" y="5731409"/>
            <a:ext cx="3058773" cy="1152514"/>
          </a:xfrm>
          <a:prstGeom prst="rect">
            <a:avLst/>
          </a:prstGeom>
        </p:spPr>
      </p:pic>
    </p:spTree>
    <p:extLst>
      <p:ext uri="{BB962C8B-B14F-4D97-AF65-F5344CB8AC3E}">
        <p14:creationId xmlns:p14="http://schemas.microsoft.com/office/powerpoint/2010/main" val="2068430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MCBCornerFlag.png">
            <a:extLst>
              <a:ext uri="{FF2B5EF4-FFF2-40B4-BE49-F238E27FC236}">
                <a16:creationId xmlns:a16="http://schemas.microsoft.com/office/drawing/2014/main" id="{265723B2-7D78-F485-13A3-4D731E9AC895}"/>
              </a:ext>
            </a:extLst>
          </p:cNvPr>
          <p:cNvPicPr>
            <a:picLocks noChangeAspect="1"/>
          </p:cNvPicPr>
          <p:nvPr/>
        </p:nvPicPr>
        <p:blipFill>
          <a:blip r:embed="rId3"/>
          <a:stretch>
            <a:fillRect/>
          </a:stretch>
        </p:blipFill>
        <p:spPr>
          <a:xfrm>
            <a:off x="9142461" y="5731409"/>
            <a:ext cx="3058773" cy="1152514"/>
          </a:xfrm>
          <a:prstGeom prst="rect">
            <a:avLst/>
          </a:prstGeom>
        </p:spPr>
      </p:pic>
      <p:pic>
        <p:nvPicPr>
          <p:cNvPr id="3" name="Picture 2" descr="A collection of objects on a white background&#10;&#10;Description automatically generated">
            <a:extLst>
              <a:ext uri="{FF2B5EF4-FFF2-40B4-BE49-F238E27FC236}">
                <a16:creationId xmlns:a16="http://schemas.microsoft.com/office/drawing/2014/main" id="{7C1A505F-C99A-DD93-A9E9-8C7571E1DA0F}"/>
              </a:ext>
            </a:extLst>
          </p:cNvPr>
          <p:cNvPicPr>
            <a:picLocks noChangeAspect="1"/>
          </p:cNvPicPr>
          <p:nvPr/>
        </p:nvPicPr>
        <p:blipFill>
          <a:blip r:embed="rId4"/>
          <a:stretch>
            <a:fillRect/>
          </a:stretch>
        </p:blipFill>
        <p:spPr>
          <a:xfrm>
            <a:off x="1" y="-14696"/>
            <a:ext cx="12197860" cy="6858085"/>
          </a:xfrm>
          <a:prstGeom prst="rect">
            <a:avLst/>
          </a:prstGeom>
        </p:spPr>
      </p:pic>
    </p:spTree>
    <p:extLst>
      <p:ext uri="{BB962C8B-B14F-4D97-AF65-F5344CB8AC3E}">
        <p14:creationId xmlns:p14="http://schemas.microsoft.com/office/powerpoint/2010/main" val="1471434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MCBCornerFlag.png">
            <a:extLst>
              <a:ext uri="{FF2B5EF4-FFF2-40B4-BE49-F238E27FC236}">
                <a16:creationId xmlns:a16="http://schemas.microsoft.com/office/drawing/2014/main" id="{265723B2-7D78-F485-13A3-4D731E9AC895}"/>
              </a:ext>
            </a:extLst>
          </p:cNvPr>
          <p:cNvPicPr>
            <a:picLocks noChangeAspect="1"/>
          </p:cNvPicPr>
          <p:nvPr/>
        </p:nvPicPr>
        <p:blipFill>
          <a:blip r:embed="rId3"/>
          <a:stretch>
            <a:fillRect/>
          </a:stretch>
        </p:blipFill>
        <p:spPr>
          <a:xfrm>
            <a:off x="9142461" y="5731409"/>
            <a:ext cx="3058773" cy="1152514"/>
          </a:xfrm>
          <a:prstGeom prst="rect">
            <a:avLst/>
          </a:prstGeom>
        </p:spPr>
      </p:pic>
      <p:pic>
        <p:nvPicPr>
          <p:cNvPr id="4" name="Picture 3" descr="A cartoon of a person standing behind a tree&#10;&#10;Description automatically generated">
            <a:extLst>
              <a:ext uri="{FF2B5EF4-FFF2-40B4-BE49-F238E27FC236}">
                <a16:creationId xmlns:a16="http://schemas.microsoft.com/office/drawing/2014/main" id="{7DC26583-94D4-1C32-4108-8F620F9A92A0}"/>
              </a:ext>
            </a:extLst>
          </p:cNvPr>
          <p:cNvPicPr>
            <a:picLocks noChangeAspect="1"/>
          </p:cNvPicPr>
          <p:nvPr/>
        </p:nvPicPr>
        <p:blipFill>
          <a:blip r:embed="rId4"/>
          <a:stretch>
            <a:fillRect/>
          </a:stretch>
        </p:blipFill>
        <p:spPr>
          <a:xfrm>
            <a:off x="0" y="-2974"/>
            <a:ext cx="12197861" cy="6858086"/>
          </a:xfrm>
          <a:prstGeom prst="rect">
            <a:avLst/>
          </a:prstGeom>
        </p:spPr>
      </p:pic>
    </p:spTree>
    <p:extLst>
      <p:ext uri="{BB962C8B-B14F-4D97-AF65-F5344CB8AC3E}">
        <p14:creationId xmlns:p14="http://schemas.microsoft.com/office/powerpoint/2010/main" val="2170505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C text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71F1F844-DA78-4447-A108-FEABDF8FC45F}" vid="{236811AE-EF1F-EB4B-BD5C-5C399254EF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648246054A3849A2C8D215741A0880" ma:contentTypeVersion="17" ma:contentTypeDescription="Create a new document." ma:contentTypeScope="" ma:versionID="beefe754192f373aa0805f65376d9d61">
  <xsd:schema xmlns:xsd="http://www.w3.org/2001/XMLSchema" xmlns:xs="http://www.w3.org/2001/XMLSchema" xmlns:p="http://schemas.microsoft.com/office/2006/metadata/properties" xmlns:ns2="677c0e8b-3a09-485d-bc3b-2d9bd24c40fb" xmlns:ns3="91bca166-720d-4306-9758-b28e683d5b85" targetNamespace="http://schemas.microsoft.com/office/2006/metadata/properties" ma:root="true" ma:fieldsID="1b196f9e7e3c2b83754e8e076404c482" ns2:_="" ns3:_="">
    <xsd:import namespace="677c0e8b-3a09-485d-bc3b-2d9bd24c40fb"/>
    <xsd:import namespace="91bca166-720d-4306-9758-b28e683d5b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7c0e8b-3a09-485d-bc3b-2d9bd24c40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54fd3f6-5f20-4e97-acb8-f105e12c83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bca166-720d-4306-9758-b28e683d5b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60bd926-a93c-472f-9efa-82427dcb8a77}" ma:internalName="TaxCatchAll" ma:showField="CatchAllData" ma:web="91bca166-720d-4306-9758-b28e683d5b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7c0e8b-3a09-485d-bc3b-2d9bd24c40fb">
      <Terms xmlns="http://schemas.microsoft.com/office/infopath/2007/PartnerControls"/>
    </lcf76f155ced4ddcb4097134ff3c332f>
    <TaxCatchAll xmlns="91bca166-720d-4306-9758-b28e683d5b85" xsi:nil="true"/>
  </documentManagement>
</p:properties>
</file>

<file path=customXml/itemProps1.xml><?xml version="1.0" encoding="utf-8"?>
<ds:datastoreItem xmlns:ds="http://schemas.openxmlformats.org/officeDocument/2006/customXml" ds:itemID="{2732CFB8-46FB-4C79-B24E-F741F8BE10A0}"/>
</file>

<file path=customXml/itemProps2.xml><?xml version="1.0" encoding="utf-8"?>
<ds:datastoreItem xmlns:ds="http://schemas.openxmlformats.org/officeDocument/2006/customXml" ds:itemID="{44B67C01-4C60-4FA7-853F-E3CF778A8AFF}"/>
</file>

<file path=customXml/itemProps3.xml><?xml version="1.0" encoding="utf-8"?>
<ds:datastoreItem xmlns:ds="http://schemas.openxmlformats.org/officeDocument/2006/customXml" ds:itemID="{82C68031-3651-43E5-8684-80F763BCC869}"/>
</file>

<file path=docProps/app.xml><?xml version="1.0" encoding="utf-8"?>
<Properties xmlns="http://schemas.openxmlformats.org/officeDocument/2006/extended-properties" xmlns:vt="http://schemas.openxmlformats.org/officeDocument/2006/docPropsVTypes">
  <TotalTime>0</TotalTime>
  <Words>167</Words>
  <Application>Microsoft Office PowerPoint</Application>
  <PresentationFormat>Widescreen</PresentationFormat>
  <Paragraphs>14</Paragraphs>
  <Slides>4</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Calibri</vt:lpstr>
      <vt:lpstr>Calibri Light</vt:lpstr>
      <vt:lpstr>Symbol</vt:lpstr>
      <vt:lpstr>Office Theme</vt:lpstr>
      <vt:lpstr>MC text slide</vt:lpstr>
      <vt:lpstr>PowerPoint Presentation</vt:lpstr>
      <vt:lpstr>PowerPoint Presentation</vt:lpstr>
      <vt:lpstr>PowerPoint Presentation</vt:lpstr>
      <vt:lpstr>PowerPoint Presentation</vt:lpstr>
    </vt:vector>
  </TitlesOfParts>
  <Company>The Methodist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 Jarvis</dc:creator>
  <cp:lastModifiedBy>Abi Jarvis</cp:lastModifiedBy>
  <cp:revision>1</cp:revision>
  <dcterms:created xsi:type="dcterms:W3CDTF">2024-01-29T14:14:10Z</dcterms:created>
  <dcterms:modified xsi:type="dcterms:W3CDTF">2024-01-29T14:15:01Z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0x010100C0648246054A3849A2C8D215741A0880</vt:lpwstr>
  </property>
</Properties>
</file>