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83682-104B-4B16-97D9-248F0A21EDE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929D4-D674-4E1C-A9B8-E730C1955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5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Methodist Way of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Worship (see ‘key themes’)</a:t>
            </a:r>
          </a:p>
          <a:p>
            <a:endParaRPr lang="en-US"/>
          </a:p>
          <a:p>
            <a:r>
              <a:rPr lang="en-US"/>
              <a:t>We worship with others regularly. God wants to refresh you. Worshipping with others helps to knit us into a faith community.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7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Worship (see ‘background reflection’)</a:t>
            </a:r>
          </a:p>
          <a:p>
            <a:endParaRPr lang="en-US"/>
          </a:p>
          <a:p>
            <a:pPr marR="600710"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Worship was at the centre of the practice of the Early Church but it may have looked quite different to our worship services today. Worship was a combination of time at the temple and domestic gatherings arranged around a celebration of the Last Supper. Luke tells us in Acts: “</a:t>
            </a:r>
            <a:r>
              <a:rPr lang="en-GB" sz="1800" i="1">
                <a:effectLst/>
                <a:latin typeface="Arial" panose="020B060402020202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Day by day</a:t>
            </a:r>
            <a:r>
              <a:rPr lang="en-GB" sz="1800">
                <a:effectLst/>
                <a:latin typeface="Arial" panose="020B060402020202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, as they spent much time together in the temple, they </a:t>
            </a:r>
            <a:r>
              <a:rPr lang="en-GB" sz="1800" i="1">
                <a:effectLst/>
                <a:latin typeface="Arial" panose="020B060402020202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broke bread at home and ate</a:t>
            </a:r>
            <a:r>
              <a:rPr lang="en-GB" sz="1800">
                <a:effectLst/>
                <a:latin typeface="Arial" panose="020B060402020202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their food with glad and generous hearts, praising God” (Acts 2:46). How does this compare or differ to your worship today?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302-55D0-9D4C-9592-4A0D1F868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E700-E2BD-4442-82BA-37337932B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9494"/>
            <a:ext cx="9144000" cy="4275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">
            <a:extLst>
              <a:ext uri="{FF2B5EF4-FFF2-40B4-BE49-F238E27FC236}">
                <a16:creationId xmlns:a16="http://schemas.microsoft.com/office/drawing/2014/main" id="{352ADBE4-0FCA-5EA0-906A-9881EDC0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" y="-767"/>
            <a:ext cx="12193554" cy="6848796"/>
          </a:xfrm>
          <a:prstGeom prst="rect">
            <a:avLst/>
          </a:prstGeom>
        </p:spPr>
      </p:pic>
      <p:pic>
        <p:nvPicPr>
          <p:cNvPr id="8" name="Picture 6" descr="MCBCornerFlag.png">
            <a:extLst>
              <a:ext uri="{FF2B5EF4-FFF2-40B4-BE49-F238E27FC236}">
                <a16:creationId xmlns:a16="http://schemas.microsoft.com/office/drawing/2014/main" id="{D3E59572-4E63-B538-780C-48C4DF54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2AD50340-5AE7-6927-4280-99C7BCB3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2" y="-2469"/>
            <a:ext cx="12338755" cy="6912327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265723B2-7D78-F485-13A3-4D731E9AC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2AD50340-5AE7-6927-4280-99C7BCB3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2" y="-2469"/>
            <a:ext cx="12338755" cy="6912327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265723B2-7D78-F485-13A3-4D731E9AC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  <p:pic>
        <p:nvPicPr>
          <p:cNvPr id="2" name="Picture 1" descr="A cartoon of two buns&#10;&#10;Description automatically generated">
            <a:extLst>
              <a:ext uri="{FF2B5EF4-FFF2-40B4-BE49-F238E27FC236}">
                <a16:creationId xmlns:a16="http://schemas.microsoft.com/office/drawing/2014/main" id="{C2E9C03A-D102-38F8-CE88-5A85331F4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0" y="2887"/>
            <a:ext cx="12221308" cy="6887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150308-5E05-D73D-6325-236EE42AA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974"/>
            <a:ext cx="12332676" cy="69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0325"/>
      </p:ext>
    </p:extLst>
  </p:cSld>
  <p:clrMapOvr>
    <a:masterClrMapping/>
  </p:clrMapOvr>
</p:sld>
</file>

<file path=ppt/theme/theme1.xml><?xml version="1.0" encoding="utf-8"?>
<a:theme xmlns:a="http://schemas.openxmlformats.org/drawingml/2006/main" name="MC tex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71F1F844-DA78-4447-A108-FEABDF8FC45F}" vid="{236811AE-EF1F-EB4B-BD5C-5C399254EF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48246054A3849A2C8D215741A0880" ma:contentTypeVersion="17" ma:contentTypeDescription="Create a new document." ma:contentTypeScope="" ma:versionID="beefe754192f373aa0805f65376d9d61">
  <xsd:schema xmlns:xsd="http://www.w3.org/2001/XMLSchema" xmlns:xs="http://www.w3.org/2001/XMLSchema" xmlns:p="http://schemas.microsoft.com/office/2006/metadata/properties" xmlns:ns2="677c0e8b-3a09-485d-bc3b-2d9bd24c40fb" xmlns:ns3="91bca166-720d-4306-9758-b28e683d5b85" targetNamespace="http://schemas.microsoft.com/office/2006/metadata/properties" ma:root="true" ma:fieldsID="1b196f9e7e3c2b83754e8e076404c482" ns2:_="" ns3:_="">
    <xsd:import namespace="677c0e8b-3a09-485d-bc3b-2d9bd24c40fb"/>
    <xsd:import namespace="91bca166-720d-4306-9758-b28e683d5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c0e8b-3a09-485d-bc3b-2d9bd24c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4fd3f6-5f20-4e97-acb8-f105e12c8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ca166-720d-4306-9758-b28e683d5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0bd926-a93c-472f-9efa-82427dcb8a77}" ma:internalName="TaxCatchAll" ma:showField="CatchAllData" ma:web="91bca166-720d-4306-9758-b28e683d5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7c0e8b-3a09-485d-bc3b-2d9bd24c40fb">
      <Terms xmlns="http://schemas.microsoft.com/office/infopath/2007/PartnerControls"/>
    </lcf76f155ced4ddcb4097134ff3c332f>
    <TaxCatchAll xmlns="91bca166-720d-4306-9758-b28e683d5b85" xsi:nil="true"/>
  </documentManagement>
</p:properties>
</file>

<file path=customXml/itemProps1.xml><?xml version="1.0" encoding="utf-8"?>
<ds:datastoreItem xmlns:ds="http://schemas.openxmlformats.org/officeDocument/2006/customXml" ds:itemID="{A21B80F7-50C0-452E-8B5A-45653B257559}"/>
</file>

<file path=customXml/itemProps2.xml><?xml version="1.0" encoding="utf-8"?>
<ds:datastoreItem xmlns:ds="http://schemas.openxmlformats.org/officeDocument/2006/customXml" ds:itemID="{92BBBCF5-A9B5-4D2C-BD58-6F7150A26A7B}"/>
</file>

<file path=customXml/itemProps3.xml><?xml version="1.0" encoding="utf-8"?>
<ds:datastoreItem xmlns:ds="http://schemas.openxmlformats.org/officeDocument/2006/customXml" ds:itemID="{DEF2AAE4-A65B-473C-8280-FC4D0D8D5E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MC text slide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Jarvis</dc:creator>
  <cp:lastModifiedBy>Abi Jarvis</cp:lastModifiedBy>
  <cp:revision>1</cp:revision>
  <dcterms:created xsi:type="dcterms:W3CDTF">2024-01-29T14:13:03Z</dcterms:created>
  <dcterms:modified xsi:type="dcterms:W3CDTF">2024-01-29T14:13:53Z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0x010100C0648246054A3849A2C8D215741A0880</vt:lpwstr>
  </property>
</Properties>
</file>