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68" r:id="rId3"/>
    <p:sldMasterId id="2147483671" r:id="rId4"/>
    <p:sldMasterId id="2147483685" r:id="rId5"/>
  </p:sldMasterIdLst>
  <p:notesMasterIdLst>
    <p:notesMasterId r:id="rId19"/>
  </p:notesMasterIdLst>
  <p:sldIdLst>
    <p:sldId id="257" r:id="rId6"/>
    <p:sldId id="258" r:id="rId7"/>
    <p:sldId id="261" r:id="rId8"/>
    <p:sldId id="451" r:id="rId9"/>
    <p:sldId id="452" r:id="rId10"/>
    <p:sldId id="453" r:id="rId11"/>
    <p:sldId id="345" r:id="rId12"/>
    <p:sldId id="270" r:id="rId13"/>
    <p:sldId id="459" r:id="rId14"/>
    <p:sldId id="456" r:id="rId15"/>
    <p:sldId id="346" r:id="rId16"/>
    <p:sldId id="431" r:id="rId17"/>
    <p:sldId id="46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4" autoAdjust="0"/>
    <p:restoredTop sz="66543" autoAdjust="0"/>
  </p:normalViewPr>
  <p:slideViewPr>
    <p:cSldViewPr snapToGrid="0">
      <p:cViewPr varScale="1">
        <p:scale>
          <a:sx n="65" d="100"/>
          <a:sy n="65" d="100"/>
        </p:scale>
        <p:origin x="114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05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2958F-FE1E-47AC-B833-62CE24C2FF50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E52FD-F3D1-407A-8A2F-1C65D765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56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z="1200" dirty="0" smtClean="0">
              <a:latin typeface="+mn-lt"/>
            </a:endParaRPr>
          </a:p>
          <a:p>
            <a:endParaRPr lang="en-GB" altLang="en-US" sz="1200" dirty="0" smtClean="0">
              <a:latin typeface="+mn-lt"/>
            </a:endParaRPr>
          </a:p>
          <a:p>
            <a:endParaRPr lang="en-GB" altLang="en-US" sz="1200" dirty="0" smtClean="0">
              <a:latin typeface="+mn-lt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475498-5885-4883-BBBE-58CCA2503A4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558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352)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4</a:t>
            </a:r>
            <a:r>
              <a:rPr lang="en-US" altLang="en-US" b="1" i="0" baseline="0" dirty="0" smtClean="0"/>
              <a:t> </a:t>
            </a:r>
            <a:r>
              <a:rPr lang="en-US" sz="1200" dirty="0" smtClean="0">
                <a:solidFill>
                  <a:srgbClr val="C00000"/>
                </a:solidFill>
                <a:latin typeface="+mn-lt"/>
              </a:rPr>
              <a:t>The minister says:</a:t>
            </a:r>
          </a:p>
          <a:p>
            <a:pPr lvl="0"/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5838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</a:t>
            </a:r>
            <a:r>
              <a:rPr lang="en-US" altLang="en-US" i="1" dirty="0" smtClean="0"/>
              <a:t>352)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4</a:t>
            </a:r>
            <a:r>
              <a:rPr lang="en-US" altLang="en-US" b="1" i="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people stand. The minister says to them: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5426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</a:t>
            </a:r>
            <a:r>
              <a:rPr lang="en-US" altLang="en-US" i="1" dirty="0" smtClean="0"/>
              <a:t>352) </a:t>
            </a:r>
            <a:r>
              <a:rPr lang="en-US" altLang="en-US" b="1" i="0" dirty="0" smtClean="0"/>
              <a:t>5</a:t>
            </a:r>
            <a:r>
              <a:rPr lang="en-US" altLang="en-US" b="1" i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minister gives the hand of fellowship to each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Worship Leader.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service continues.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1182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87367E-FB66-4F56-869F-FFEA6028378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635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INTRODUCTION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Worship Leaders are persons appointed, according to the provisions of Standing Orders, to take a leading and significant role in the conduct of worship in a local church. The service which follows is primarily intended as a commissioning service for newly-accredited Worship Leaders, though it may be adapted for use as an annual commissioning service for all Worship Leaders within a local church.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</a:t>
            </a: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Commissioning of Worship Leaders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 normally take place after the sermon during a celebration of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Holy Communion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87367E-FB66-4F56-869F-FFEA6028378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611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</a:t>
            </a:r>
            <a:r>
              <a:rPr lang="en-US" altLang="en-US" i="1" dirty="0" smtClean="0"/>
              <a:t>350) </a:t>
            </a:r>
            <a:r>
              <a:rPr lang="en-US" altLang="en-US" b="1" i="0" dirty="0" smtClean="0"/>
              <a:t>1</a:t>
            </a:r>
            <a:r>
              <a:rPr lang="en-US" altLang="en-US" b="1" i="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or some other prayer: </a:t>
            </a: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251A-30EF-4D38-B002-F279B50D676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3158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</a:t>
            </a:r>
            <a:r>
              <a:rPr lang="en-US" altLang="en-US" i="1" dirty="0" smtClean="0"/>
              <a:t>350) </a:t>
            </a:r>
            <a:r>
              <a:rPr lang="en-US" altLang="en-US" b="1" i="0" dirty="0" smtClean="0"/>
              <a:t>2</a:t>
            </a:r>
            <a:r>
              <a:rPr lang="en-US" altLang="en-US" b="1" i="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minister says: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</a:pP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251A-30EF-4D38-B002-F279B50D676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2083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</a:t>
            </a:r>
            <a:r>
              <a:rPr lang="en-US" altLang="en-US" i="1" dirty="0" smtClean="0"/>
              <a:t>348) </a:t>
            </a:r>
            <a:r>
              <a:rPr lang="en-US" altLang="en-US" b="1" i="0" dirty="0" smtClean="0"/>
              <a:t>2</a:t>
            </a:r>
            <a:r>
              <a:rPr lang="en-US" altLang="en-US" b="1" i="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minister says: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</a:pP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251A-30EF-4D38-B002-F279B50D676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568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</a:t>
            </a:r>
            <a:r>
              <a:rPr lang="en-US" altLang="en-US" i="1" dirty="0" smtClean="0"/>
              <a:t>351) </a:t>
            </a:r>
            <a:r>
              <a:rPr lang="en-US" altLang="en-US" b="1" i="0" dirty="0" smtClean="0"/>
              <a:t>2</a:t>
            </a:r>
            <a:r>
              <a:rPr lang="en-US" altLang="en-US" b="1" i="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minister says: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</a:pP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251A-30EF-4D38-B002-F279B50D676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818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</a:t>
            </a:r>
            <a:r>
              <a:rPr lang="en-US" altLang="en-US" i="1" dirty="0" smtClean="0"/>
              <a:t>349)</a:t>
            </a:r>
            <a:endParaRPr lang="en-GB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37762F-31FC-44D6-A4D1-CF366CF5D51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355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</a:t>
            </a:r>
            <a:r>
              <a:rPr lang="en-US" altLang="en-US" i="1" dirty="0" smtClean="0"/>
              <a:t>351)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3</a:t>
            </a:r>
            <a:r>
              <a:rPr lang="en-GB" altLang="en-US" b="1" dirty="0" smtClean="0"/>
              <a:t>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be commissioned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the front of the church as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their names are read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minister then says: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0631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</a:t>
            </a:r>
            <a:r>
              <a:rPr lang="en-US" altLang="en-US" i="1" dirty="0" smtClean="0"/>
              <a:t>351)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3</a:t>
            </a:r>
            <a:r>
              <a:rPr lang="en-GB" altLang="en-US" b="1" dirty="0" smtClean="0"/>
              <a:t>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be commissioned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the front of the church as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their names are read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minister then says: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4313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451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43EE33-7185-0E4B-A5F2-862C8A362AF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3533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PREPARATION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22396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REQUEST FOR BAPTISM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7954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500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MINISTRY OF THE WORD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11970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AFFIRMATION OF FAITH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77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BAPTISM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693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BAPTISMAL PROMISES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1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C text Ad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COMMISSIONING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940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RECEPTION</a:t>
            </a:r>
            <a:r>
              <a:rPr lang="en-GB" altLang="en-US" sz="1200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 AND WELCOME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430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912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PROMISES OF THOSE NEWLY-CONFIRMED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124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912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PROMISE</a:t>
            </a:r>
            <a:r>
              <a:rPr lang="en-GB" altLang="en-US" sz="1200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 OF THE PEOPLE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7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43EE33-7185-0E4B-A5F2-862C8A362AF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3575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GATHERING OF THE PEOPLE OF GOD</a:t>
            </a:r>
            <a:endParaRPr lang="en-US" altLang="en-US" sz="1200" b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320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449EFD-D7B6-2B4D-B9A1-DEB16903FE7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LORD’S SUPPER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0476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D2AF7-289F-B34A-9B30-AE86E8645E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PRAYERS AND DISMISSAL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253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PART OF THE SERVICE</a:t>
            </a:r>
            <a:endParaRPr lang="en-US" altLang="en-US" sz="1200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601148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43EE33-7185-0E4B-A5F2-862C8A362AF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3533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GATHERING OF THE PEOPLE OF GOD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9303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MINISTRY OF THE WORD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072925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COVENANT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469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449EFD-D7B6-2B4D-B9A1-DEB16903FE7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LORD’S SUPPER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894501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D2AF7-289F-B34A-9B30-AE86E8645E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PRAYERS AND DISMISSAL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1471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MINISTRY OF THE WORD</a:t>
            </a:r>
            <a:endParaRPr lang="en-US" altLang="en-US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628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449EFD-D7B6-2B4D-B9A1-DEB16903FE7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LORD’S SUPPER</a:t>
            </a:r>
            <a:endParaRPr lang="en-US" altLang="en-US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3961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D2AF7-289F-B34A-9B30-AE86E8645E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PRAYERS AND DISMISSAL</a:t>
            </a:r>
            <a:endParaRPr lang="en-US" altLang="en-US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76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itle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A9B2-5B05-614A-9BCF-86F92F85C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45776"/>
            <a:ext cx="12192000" cy="1735609"/>
          </a:xfrm>
          <a:prstGeom prst="rect">
            <a:avLst/>
          </a:prstGeom>
        </p:spPr>
        <p:txBody>
          <a:bodyPr anchor="b"/>
          <a:lstStyle>
            <a:lvl1pPr algn="ctr">
              <a:defRPr sz="6000" b="0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264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Section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B5D3CC-E2E9-324C-9EB4-FD5288B32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2" y="0"/>
            <a:ext cx="9983787" cy="6489700"/>
          </a:xfrm>
          <a:prstGeom prst="rect">
            <a:avLst/>
          </a:prstGeom>
        </p:spPr>
        <p:txBody>
          <a:bodyPr anchor="ctr"/>
          <a:lstStyle>
            <a:lvl1pPr algn="l">
              <a:defRPr sz="4800" b="0" i="0" baseline="0">
                <a:solidFill>
                  <a:srgbClr val="C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213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8628-BD3D-FF48-B52C-8C93F1DC1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702" y="1902229"/>
            <a:ext cx="10515600" cy="45838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580132E-FBA5-B349-97EE-08796CD9B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13699"/>
            <a:ext cx="9612312" cy="635435"/>
          </a:xfrm>
          <a:prstGeom prst="rect">
            <a:avLst/>
          </a:prstGeom>
        </p:spPr>
        <p:txBody>
          <a:bodyPr anchor="b"/>
          <a:lstStyle>
            <a:lvl1pPr algn="ctr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571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PART OF THE SERVICE</a:t>
            </a:r>
            <a:endParaRPr lang="en-US" altLang="en-US" sz="1200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1579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925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12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50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09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8" r:id="rId4"/>
    <p:sldLayoutId id="2147483677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75" r:id="rId12"/>
    <p:sldLayoutId id="2147483676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534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93738" y="556593"/>
            <a:ext cx="11206162" cy="265970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commissioning of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worship leaders</a:t>
            </a:r>
            <a:r>
              <a:rPr lang="en-GB" altLang="en-US" b="1" dirty="0"/>
              <a:t/>
            </a:r>
            <a:br>
              <a:rPr lang="en-GB" altLang="en-US" b="1" dirty="0"/>
            </a:b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feel free to amend, add or delete slides as necessary.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rubric for the service is given in the notes for each slide.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notes also indicate the relevant page number in 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Methodist Worship Book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numbers in bold in the notes of the slide represent the numbers for each item in the rubric. 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Trustees for Methodist Church Purposes, 1999.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 hide or delete this slide before you use this presentation in a service.</a:t>
            </a:r>
          </a:p>
        </p:txBody>
      </p:sp>
    </p:spTree>
    <p:extLst>
      <p:ext uri="{BB962C8B-B14F-4D97-AF65-F5344CB8AC3E}">
        <p14:creationId xmlns:p14="http://schemas.microsoft.com/office/powerpoint/2010/main" val="23461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296091" y="519290"/>
            <a:ext cx="9465694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The minister 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says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en-US" sz="3600" dirty="0">
                <a:latin typeface="+mn-lt"/>
              </a:rPr>
              <a:t>Let us pray</a:t>
            </a:r>
            <a:r>
              <a:rPr lang="en-US" sz="3600" dirty="0" smtClean="0">
                <a:latin typeface="+mn-lt"/>
              </a:rPr>
              <a:t>.</a:t>
            </a:r>
          </a:p>
          <a:p>
            <a:pPr lvl="0"/>
            <a:endParaRPr lang="en-GB" sz="24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We thank you, gracious God,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for </a:t>
            </a:r>
            <a:r>
              <a:rPr lang="en-US" sz="3600" dirty="0">
                <a:latin typeface="+mn-lt"/>
              </a:rPr>
              <a:t>those whom you have called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to </a:t>
            </a:r>
            <a:r>
              <a:rPr lang="en-US" sz="3600" dirty="0">
                <a:latin typeface="+mn-lt"/>
              </a:rPr>
              <a:t>lead your people in worship.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Guide and inspire them by your Holy Spirit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that they may fulfil this ministry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to the </a:t>
            </a:r>
            <a:r>
              <a:rPr lang="en-US" sz="3600" dirty="0" err="1">
                <a:latin typeface="+mn-lt"/>
              </a:rPr>
              <a:t>honour</a:t>
            </a:r>
            <a:r>
              <a:rPr lang="en-US" sz="3600" dirty="0">
                <a:latin typeface="+mn-lt"/>
              </a:rPr>
              <a:t> and glory of your name; through Jesus Christ our Lord. </a:t>
            </a:r>
            <a:r>
              <a:rPr lang="en-US" sz="3600" b="1" dirty="0">
                <a:latin typeface="+mn-lt"/>
              </a:rPr>
              <a:t>Amen.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46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215289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+mn-lt"/>
              </a:rPr>
              <a:t>The people stand. The minister says to them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pPr lvl="0"/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>Members of the Body of Christ, will you encourage </a:t>
            </a:r>
            <a:r>
              <a:rPr lang="en-US" sz="3600" i="1" dirty="0" smtClean="0">
                <a:latin typeface="+mn-lt"/>
              </a:rPr>
              <a:t>these Worship Leaders </a:t>
            </a:r>
            <a:r>
              <a:rPr lang="en-US" sz="3600" dirty="0">
                <a:latin typeface="+mn-lt"/>
              </a:rPr>
              <a:t>in </a:t>
            </a:r>
            <a:r>
              <a:rPr lang="en-US" sz="3600" i="1" dirty="0">
                <a:latin typeface="+mn-lt"/>
              </a:rPr>
              <a:t>their </a:t>
            </a:r>
            <a:r>
              <a:rPr lang="en-US" sz="3600" dirty="0" smtClean="0">
                <a:latin typeface="+mn-lt"/>
              </a:rPr>
              <a:t>ministry, </a:t>
            </a:r>
            <a:r>
              <a:rPr lang="en-US" sz="3600" dirty="0">
                <a:latin typeface="+mn-lt"/>
              </a:rPr>
              <a:t>and support </a:t>
            </a:r>
            <a:r>
              <a:rPr lang="en-US" sz="3600" i="1" dirty="0">
                <a:latin typeface="+mn-lt"/>
              </a:rPr>
              <a:t>them </a:t>
            </a:r>
            <a:r>
              <a:rPr lang="en-US" sz="3600" dirty="0">
                <a:latin typeface="+mn-lt"/>
              </a:rPr>
              <a:t>with your prayers?</a:t>
            </a:r>
            <a:endParaRPr lang="en-GB" sz="3600" dirty="0">
              <a:latin typeface="+mn-lt"/>
            </a:endParaRPr>
          </a:p>
          <a:p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With God’s help, we will</a:t>
            </a:r>
            <a:r>
              <a:rPr lang="en-US" sz="3600" b="1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447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71690"/>
            <a:ext cx="9215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+mn-lt"/>
              </a:rPr>
              <a:t>The minister gives the hand of fellowship to 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each Worship Leader.</a:t>
            </a:r>
          </a:p>
          <a:p>
            <a:pPr lvl="0"/>
            <a:endParaRPr lang="en-GB" sz="24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64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4" y="2409825"/>
            <a:ext cx="8424618" cy="1735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4400" dirty="0"/>
              <a:t/>
            </a:r>
            <a:br>
              <a:rPr lang="en-GB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b="1" dirty="0"/>
              <a:t>THE </a:t>
            </a:r>
            <a:r>
              <a:rPr lang="en-US" sz="4400" b="1" dirty="0" smtClean="0"/>
              <a:t>COMMISSIONING </a:t>
            </a:r>
            <a:r>
              <a:rPr lang="en-US" sz="4400" b="1" dirty="0"/>
              <a:t>OF </a:t>
            </a:r>
            <a:r>
              <a:rPr lang="en-US" sz="4400" b="1" dirty="0" smtClean="0"/>
              <a:t>WORSHIP LEADERS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354349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4" y="2409825"/>
            <a:ext cx="8424618" cy="1735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4400" dirty="0"/>
              <a:t/>
            </a:r>
            <a:br>
              <a:rPr lang="en-GB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b="1" dirty="0"/>
              <a:t>THE </a:t>
            </a:r>
            <a:r>
              <a:rPr lang="en-US" sz="4400" b="1" dirty="0" smtClean="0"/>
              <a:t>COMMISSIONING </a:t>
            </a:r>
            <a:r>
              <a:rPr lang="en-US" sz="4400" b="1" dirty="0"/>
              <a:t>OF </a:t>
            </a:r>
            <a:r>
              <a:rPr lang="en-US" sz="4400" b="1" dirty="0" smtClean="0"/>
              <a:t>WORSHIP LEADERS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39441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1754938" y="480436"/>
            <a:ext cx="1017915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Almighty God,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your Son has opened for us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 new and living way into your presence.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Give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us new hearts and constant wills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worship you in spirit and in truth;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through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Jesus Christ our Lord.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Amen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1754938" y="480436"/>
            <a:ext cx="10179153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minister says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Today we commission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those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offer themselves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for service as 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Worship Leaders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Methodist Church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820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1754938" y="480436"/>
            <a:ext cx="10179153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are the Body of Christ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each of us is a member of it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There is one ministry of Christ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 this ministry we all share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There are different ways of serving God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it is the same Lord whom we serve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59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1754938" y="480436"/>
            <a:ext cx="9405431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Those who offer themselves for service as Worship Leaders within the Methodist Church are trained and tested before they are commissioned.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N and N (N) have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completed a course of training and the Church Council, having consulted the Circuit Local Preachers’ Meeting, has appointed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them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Worship Leaders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We are now to commission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them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for this task.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2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3" y="2046288"/>
            <a:ext cx="9983787" cy="173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altLang="en-US" b="1" dirty="0" smtClean="0"/>
              <a:t>THE </a:t>
            </a:r>
            <a:r>
              <a:rPr lang="en-GB" altLang="en-US" b="1" dirty="0" smtClean="0"/>
              <a:t>COMMISSIONING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4307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4" y="671690"/>
            <a:ext cx="9465694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i="1" dirty="0">
                <a:solidFill>
                  <a:srgbClr val="C00000"/>
                </a:solidFill>
                <a:latin typeface="+mn-lt"/>
              </a:rPr>
              <a:t>Those 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to be commissioned </a:t>
            </a:r>
            <a:r>
              <a:rPr lang="en-US" sz="2400" i="1" dirty="0">
                <a:solidFill>
                  <a:srgbClr val="C00000"/>
                </a:solidFill>
                <a:latin typeface="+mn-lt"/>
              </a:rPr>
              <a:t>move 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to the front of the church as</a:t>
            </a:r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2400" i="1" dirty="0">
                <a:solidFill>
                  <a:srgbClr val="C00000"/>
                </a:solidFill>
                <a:latin typeface="+mn-lt"/>
              </a:rPr>
              <a:t>their names are read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. The minister then says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i="1" dirty="0" smtClean="0">
                <a:latin typeface="+mn-lt"/>
              </a:rPr>
              <a:t>N and N (N), </a:t>
            </a:r>
            <a:r>
              <a:rPr lang="en-US" sz="3600" dirty="0" smtClean="0">
                <a:latin typeface="+mn-lt"/>
              </a:rPr>
              <a:t>do </a:t>
            </a:r>
            <a:r>
              <a:rPr lang="en-US" sz="3600" dirty="0">
                <a:latin typeface="+mn-lt"/>
              </a:rPr>
              <a:t>you believe that you are called by God through the Church to </a:t>
            </a:r>
            <a:r>
              <a:rPr lang="en-GB" sz="3600" dirty="0" smtClean="0">
                <a:latin typeface="+mn-lt"/>
              </a:rPr>
              <a:t>serve as </a:t>
            </a:r>
            <a:r>
              <a:rPr lang="en-GB" sz="3600" i="1" dirty="0" smtClean="0">
                <a:latin typeface="+mn-lt"/>
              </a:rPr>
              <a:t>Worship Leaders</a:t>
            </a:r>
            <a:r>
              <a:rPr lang="en-GB" sz="3600" dirty="0" smtClean="0">
                <a:latin typeface="+mn-lt"/>
              </a:rPr>
              <a:t>?</a:t>
            </a:r>
            <a:endParaRPr lang="en-GB" sz="3600" dirty="0"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Answer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: </a:t>
            </a:r>
            <a:r>
              <a:rPr lang="en-US" sz="3600" dirty="0">
                <a:latin typeface="+mn-lt"/>
              </a:rPr>
              <a:t>I do so believe</a:t>
            </a:r>
            <a:r>
              <a:rPr lang="en-US" sz="3600" dirty="0" smtClean="0">
                <a:latin typeface="+mn-lt"/>
              </a:rPr>
              <a:t>.</a:t>
            </a:r>
          </a:p>
          <a:p>
            <a:endParaRPr lang="en-GB" sz="28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Will you be diligent in preparation and continue to </a:t>
            </a:r>
            <a:r>
              <a:rPr lang="en-US" sz="3600" dirty="0" smtClean="0">
                <a:latin typeface="+mn-lt"/>
              </a:rPr>
              <a:t>equip yourself </a:t>
            </a:r>
            <a:r>
              <a:rPr lang="en-US" sz="3600" dirty="0">
                <a:latin typeface="+mn-lt"/>
              </a:rPr>
              <a:t>for this ministry?</a:t>
            </a:r>
            <a:endParaRPr lang="en-GB" sz="3600" dirty="0"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Answer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: </a:t>
            </a:r>
            <a:r>
              <a:rPr lang="en-US" sz="3600" dirty="0">
                <a:latin typeface="+mn-lt"/>
              </a:rPr>
              <a:t>With God’s help, I will. </a:t>
            </a:r>
            <a:endParaRPr lang="en-US" sz="3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15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4" y="671690"/>
            <a:ext cx="9465694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>In your daily life and in your leadership of worship, will you seek to promote, not your own glory, but the glory of the Lord</a:t>
            </a:r>
            <a:r>
              <a:rPr lang="en-US" sz="3600" dirty="0" smtClean="0">
                <a:latin typeface="+mn-lt"/>
              </a:rPr>
              <a:t>?</a:t>
            </a:r>
          </a:p>
          <a:p>
            <a:endParaRPr lang="en-GB" sz="3600" dirty="0"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Answer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: </a:t>
            </a:r>
            <a:r>
              <a:rPr lang="en-US" sz="3600" dirty="0">
                <a:latin typeface="+mn-lt"/>
              </a:rPr>
              <a:t>With God’s help, I will. </a:t>
            </a:r>
            <a:endParaRPr lang="en-US" sz="3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334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C text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236811AE-EF1F-EB4B-BD5C-5C399254EF90}"/>
    </a:ext>
  </a:extLst>
</a:theme>
</file>

<file path=ppt/theme/theme2.xml><?xml version="1.0" encoding="utf-8"?>
<a:theme xmlns:a="http://schemas.openxmlformats.org/drawingml/2006/main" name="3573 MC Powerpoint – new bra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573 MC Powerpoint – new brand" id="{40FA8D40-8179-FD41-B856-9BC021558B60}" vid="{7A99158A-A386-0941-A99B-D287FA80D4AC}"/>
    </a:ext>
  </a:extLst>
</a:theme>
</file>

<file path=ppt/theme/theme3.xml><?xml version="1.0" encoding="utf-8"?>
<a:theme xmlns:a="http://schemas.openxmlformats.org/drawingml/2006/main" name="MC Section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7E88D43A-807D-3441-BDA7-18E05E2EA618}"/>
    </a:ext>
  </a:extLst>
</a:theme>
</file>

<file path=ppt/theme/theme4.xml><?xml version="1.0" encoding="utf-8"?>
<a:theme xmlns:a="http://schemas.openxmlformats.org/drawingml/2006/main" name="MC text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236811AE-EF1F-EB4B-BD5C-5C399254EF90}"/>
    </a:ext>
  </a:extLst>
</a:theme>
</file>

<file path=ppt/theme/theme5.xml><?xml version="1.0" encoding="utf-8"?>
<a:theme xmlns:a="http://schemas.openxmlformats.org/drawingml/2006/main" name="2_MC text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236811AE-EF1F-EB4B-BD5C-5C399254EF90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767</Words>
  <Application>Microsoft Office PowerPoint</Application>
  <PresentationFormat>Widescreen</PresentationFormat>
  <Paragraphs>90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Calibri Light</vt:lpstr>
      <vt:lpstr>Franklin Gothic Book</vt:lpstr>
      <vt:lpstr>Franklin Gothic Medium</vt:lpstr>
      <vt:lpstr>Symbol</vt:lpstr>
      <vt:lpstr>1_MC text slide</vt:lpstr>
      <vt:lpstr>3573 MC Powerpoint – new brand</vt:lpstr>
      <vt:lpstr>MC Section slide</vt:lpstr>
      <vt:lpstr>MC text slide</vt:lpstr>
      <vt:lpstr>2_MC text slide</vt:lpstr>
      <vt:lpstr>PowerPoint Presentation</vt:lpstr>
      <vt:lpstr>  THE COMMISSIONING OF WORSHIP LEADERS</vt:lpstr>
      <vt:lpstr>PowerPoint Presentation</vt:lpstr>
      <vt:lpstr>PowerPoint Presentation</vt:lpstr>
      <vt:lpstr>PowerPoint Presentation</vt:lpstr>
      <vt:lpstr>PowerPoint Presentation</vt:lpstr>
      <vt:lpstr>THE COMMISSIONING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THE COMMISSIONING OF WORSHIP LEADERS</vt:lpstr>
    </vt:vector>
  </TitlesOfParts>
  <Company>The Methodist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Morrell</dc:creator>
  <cp:lastModifiedBy>Emily Morrell</cp:lastModifiedBy>
  <cp:revision>49</cp:revision>
  <dcterms:created xsi:type="dcterms:W3CDTF">2022-11-15T14:42:56Z</dcterms:created>
  <dcterms:modified xsi:type="dcterms:W3CDTF">2023-08-31T15:24:17Z</dcterms:modified>
</cp:coreProperties>
</file>