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59" r:id="rId6"/>
    <p:sldId id="257" r:id="rId7"/>
    <p:sldId id="260" r:id="rId8"/>
    <p:sldId id="261" r:id="rId9"/>
    <p:sldId id="262" r:id="rId10"/>
    <p:sldId id="263" r:id="rId11"/>
    <p:sldId id="268" r:id="rId12"/>
    <p:sldId id="271" r:id="rId13"/>
    <p:sldId id="270" r:id="rId14"/>
    <p:sldId id="272" r:id="rId15"/>
    <p:sldId id="273" r:id="rId16"/>
    <p:sldId id="269" r:id="rId17"/>
    <p:sldId id="274" r:id="rId18"/>
    <p:sldId id="275" r:id="rId19"/>
    <p:sldId id="276" r:id="rId20"/>
    <p:sldId id="277" r:id="rId21"/>
    <p:sldId id="279" r:id="rId22"/>
    <p:sldId id="280" r:id="rId23"/>
    <p:sldId id="282" r:id="rId24"/>
    <p:sldId id="281" r:id="rId25"/>
    <p:sldId id="278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4C03-05AB-4249-8E06-63C946887D9D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FD7F-879C-4619-8FF9-544D9AE15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A3C8-29EB-47DF-98DA-A4040A1606F4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E4E1-D889-4416-B24F-978E304EC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B23B-FFBC-4F4B-B008-B882AA630E07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DFF7-B61B-4E79-8A14-4DFEADE1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FAB4-9E1B-41C7-B745-614CCDC47BA9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D616-735D-4642-ADAB-E9898F9A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F2A-06AE-4F9B-A31A-A7F68BAA7401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0D54-B27B-491C-A0B4-4E3361160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E888-E2C7-422F-8BC9-5BDAFB799666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DDD0-9A30-410D-A5A5-BC833907B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B48D-D4D5-4286-9A01-D0F7C3C4E248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FCC-806F-4B23-8739-06BF3E37E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86C7-109B-4536-8DE7-2CC3BE9321B3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665-72BD-4BF1-B118-B20B9239A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2D79-9664-4A5D-8414-E4B0BE753B51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DFF3-CED5-4946-81FE-6F0E7B92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9535-7197-4B17-91AD-8EAA7AAD8371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EB0F-94F1-4666-8D4C-D21778CB0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DA03-178F-41D2-804D-BEA322DE5433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125B-0CA4-43A5-8CEC-FEBFFA873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23E1E-1F7F-48E2-B275-411462AB8FF5}" type="datetimeFigureOut">
              <a:rPr lang="en-US"/>
              <a:pPr>
                <a:defRPr/>
              </a:pPr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7CB908-83B1-40C9-8DC4-F31A3484D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Advent Hope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2015</a:t>
            </a:r>
          </a:p>
        </p:txBody>
      </p:sp>
      <p:pic>
        <p:nvPicPr>
          <p:cNvPr id="2052" name="Picture 4" descr="C:\Users\EGLISE METHODISTE H\Present desktop\Photos 115\P115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133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EGLISE METHODISTE H\Present desktop\Photos 115\P1150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EGLISE METHODISTE H\Present desktop\Photos 115\P1150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862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EGLISE METHODISTE H\Present desktop\Photos 115\P1150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EGLISE METHODISTE H\Present desktop\Photos 115\P1150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495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EGLISE METHODISTE H\Present desktop\Photos 113\P11304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286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La Saline near the docks</a:t>
            </a:r>
          </a:p>
        </p:txBody>
      </p:sp>
      <p:pic>
        <p:nvPicPr>
          <p:cNvPr id="11267" name="Picture 4" descr="C:\Users\EGLISE METHODISTE H\Present desktop\Photos 113\P1130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Sharon led devotions and John gave a health talk on clean water</a:t>
            </a:r>
          </a:p>
        </p:txBody>
      </p:sp>
      <p:pic>
        <p:nvPicPr>
          <p:cNvPr id="12291" name="Picture 2" descr="C:\Users\EGLISE METHODISTE H\Present desktop\Photos 113\P113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4495800" cy="3636963"/>
          </a:xfrm>
          <a:noFill/>
        </p:spPr>
      </p:pic>
      <p:pic>
        <p:nvPicPr>
          <p:cNvPr id="12292" name="Picture 3" descr="C:\Users\EGLISE METHODISTE H\Present desktop\Photos 113\P1130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46482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the food was distributed</a:t>
            </a:r>
          </a:p>
        </p:txBody>
      </p:sp>
      <p:pic>
        <p:nvPicPr>
          <p:cNvPr id="13315" name="Picture 2" descr="C:\Users\EGLISE METHODISTE H\Present desktop\Photos 113\P1130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3657600" cy="4297363"/>
          </a:xfrm>
          <a:noFill/>
        </p:spPr>
      </p:pic>
      <p:pic>
        <p:nvPicPr>
          <p:cNvPr id="13316" name="Picture 2" descr="C:\Users\EGLISE METHODISTE H\Present desktop\Photos 113\P113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600200"/>
            <a:ext cx="441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presents given</a:t>
            </a:r>
          </a:p>
        </p:txBody>
      </p:sp>
      <p:pic>
        <p:nvPicPr>
          <p:cNvPr id="14339" name="Picture 2" descr="C:\Users\EGLISE METHODISTE H\Present desktop\Photos 113\P1130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4724400" cy="3916363"/>
          </a:xfrm>
          <a:noFill/>
        </p:spPr>
      </p:pic>
      <p:pic>
        <p:nvPicPr>
          <p:cNvPr id="14340" name="Picture 3" descr="C:\Users\EGLISE METHODISTE H\Present desktop\Photos 113\P113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752600"/>
            <a:ext cx="23622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were invited to a friend’s home for a late lunch</a:t>
            </a:r>
          </a:p>
        </p:txBody>
      </p:sp>
      <p:pic>
        <p:nvPicPr>
          <p:cNvPr id="15363" name="Picture 2" descr="C:\Users\EGLISE METHODISTE H\Present desktop\Photos 113\P113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5562600" cy="3276600"/>
          </a:xfrm>
          <a:noFill/>
        </p:spPr>
      </p:pic>
      <p:pic>
        <p:nvPicPr>
          <p:cNvPr id="15364" name="Picture 3" descr="C:\Users\EGLISE METHODISTE H\Present desktop\Photos 113\P1130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624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enjoyed their hospitality</a:t>
            </a:r>
          </a:p>
        </p:txBody>
      </p:sp>
      <p:pic>
        <p:nvPicPr>
          <p:cNvPr id="16387" name="Picture 2" descr="C:\Users\EGLISE METHODISTE H\Present desktop\Photos 113\P113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0863"/>
            <a:ext cx="5029200" cy="3771900"/>
          </a:xfrm>
          <a:noFill/>
        </p:spPr>
      </p:pic>
      <p:pic>
        <p:nvPicPr>
          <p:cNvPr id="16388" name="Picture 3" descr="C:\Users\EGLISE METHODISTE H\Present desktop\Photos 113\P113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862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EGLISE METHODISTE H\Present desktop\Photos 113\P1130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447800"/>
            <a:ext cx="3276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smtClean="0"/>
              <a:t>Hope shines in the eyes of children everywhere, especially at Christmas</a:t>
            </a:r>
          </a:p>
        </p:txBody>
      </p:sp>
      <p:pic>
        <p:nvPicPr>
          <p:cNvPr id="17411" name="Picture 3" descr="C:\Users\EGLISE METHODISTE H\Present desktop\Photos 113\P113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3810000" cy="4221163"/>
          </a:xfrm>
          <a:noFill/>
        </p:spPr>
      </p:pic>
      <p:pic>
        <p:nvPicPr>
          <p:cNvPr id="17412" name="Picture 4" descr="C:\Users\EGLISE METHODISTE H\Present desktop\Photos 115\P115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2895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Here, hope fulfilled, is a stocked pharmacy at the clinic</a:t>
            </a:r>
          </a:p>
        </p:txBody>
      </p:sp>
      <p:pic>
        <p:nvPicPr>
          <p:cNvPr id="18435" name="Picture 4" descr="C:\Users\EGLISE METHODISTE H\Present desktop\Photos 115\P1150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Healing in the name of Jesus </a:t>
            </a:r>
          </a:p>
        </p:txBody>
      </p:sp>
      <p:pic>
        <p:nvPicPr>
          <p:cNvPr id="19459" name="Picture 4" descr="C:\Users\EGLISE METHODISTE H\Present desktop\Photos 115\P115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5075238" cy="4449763"/>
          </a:xfrm>
          <a:noFill/>
        </p:spPr>
      </p:pic>
      <p:pic>
        <p:nvPicPr>
          <p:cNvPr id="19460" name="Picture 5" descr="C:\Users\EGLISE METHODISTE H\Present desktop\Photos 115\P1150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0"/>
            <a:ext cx="46482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clinic has a new roof, but other repairs are still needed.</a:t>
            </a:r>
          </a:p>
        </p:txBody>
      </p:sp>
      <p:pic>
        <p:nvPicPr>
          <p:cNvPr id="20483" name="Picture 2" descr="C:\Users\EGLISE METHODISTE H\Present desktop\Photos 115\P1150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752600"/>
            <a:ext cx="2514600" cy="3581400"/>
          </a:xfrm>
          <a:noFill/>
        </p:spPr>
      </p:pic>
      <p:pic>
        <p:nvPicPr>
          <p:cNvPr id="20484" name="Picture 3" descr="C:\Users\EGLISE METHODISTE H\Present desktop\Photos 115\P115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31242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EGLISE METHODISTE H\Present desktop\Photos 115\P115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26670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Haiti is hoping for a new President</a:t>
            </a:r>
          </a:p>
        </p:txBody>
      </p:sp>
      <p:pic>
        <p:nvPicPr>
          <p:cNvPr id="3075" name="Picture 2" descr="C:\Users\EGLISE METHODISTE H\Present desktop\Photos 115\P115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4572000" cy="4792663"/>
          </a:xfrm>
          <a:noFill/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410200" y="1600200"/>
            <a:ext cx="3473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We have the final round of elections on 27</a:t>
            </a:r>
            <a:r>
              <a:rPr lang="en-US" sz="3200" baseline="30000">
                <a:latin typeface="Calibri" pitchFamily="34" charset="0"/>
              </a:rPr>
              <a:t>th</a:t>
            </a:r>
            <a:r>
              <a:rPr lang="en-US" sz="3200">
                <a:latin typeface="Calibri" pitchFamily="34" charset="0"/>
              </a:rPr>
              <a:t> December</a:t>
            </a:r>
          </a:p>
        </p:txBody>
      </p:sp>
      <p:pic>
        <p:nvPicPr>
          <p:cNvPr id="3077" name="Picture 3" descr="C:\Users\EGLISE METHODISTE H\Present desktop\Photos 115\P1150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86200"/>
            <a:ext cx="35147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Haiti, hope fulfilled, is </a:t>
            </a:r>
            <a:br>
              <a:rPr lang="en-US" smtClean="0"/>
            </a:br>
            <a:r>
              <a:rPr lang="en-US" smtClean="0"/>
              <a:t>Education in the name of Christ</a:t>
            </a:r>
          </a:p>
        </p:txBody>
      </p:sp>
      <p:pic>
        <p:nvPicPr>
          <p:cNvPr id="21507" name="Picture 2" descr="C:\Users\EGLISE METHODISTE H\Present desktop\Photos 115\P115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are basic</a:t>
            </a:r>
          </a:p>
        </p:txBody>
      </p:sp>
      <p:pic>
        <p:nvPicPr>
          <p:cNvPr id="22531" name="Picture 2" descr="C:\Users\EGLISE METHODISTE H\Present desktop\Photos 115\P11503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4800600" cy="3581400"/>
          </a:xfrm>
          <a:noFill/>
        </p:spPr>
      </p:pic>
      <p:pic>
        <p:nvPicPr>
          <p:cNvPr id="22532" name="Picture 3" descr="C:\Users\EGLISE METHODISTE H\Present desktop\Photos 115\P115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3276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C:\Users\EGLISE METHODISTE H\Present desktop\Photos 115\P115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"/>
            <a:ext cx="1828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33400" y="5334000"/>
            <a:ext cx="441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But teachers are very dedicated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Hope fulfilled, is 300 Local Preachers receiving teaching</a:t>
            </a:r>
          </a:p>
        </p:txBody>
      </p:sp>
      <p:pic>
        <p:nvPicPr>
          <p:cNvPr id="23555" name="Picture 4" descr="C:\Users\EGLISE METHODISTE H\Present desktop\Photos 115\P1150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5791200" cy="4343400"/>
          </a:xfrm>
          <a:noFill/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685800" y="6096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And sitting their New Testament exam</a:t>
            </a:r>
          </a:p>
        </p:txBody>
      </p:sp>
      <p:pic>
        <p:nvPicPr>
          <p:cNvPr id="23557" name="Picture 5" descr="C:\Users\EGLISE METHODISTE H\Present desktop\Photos 115\P115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20574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781800" y="57150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Sunday School </a:t>
            </a:r>
          </a:p>
          <a:p>
            <a:r>
              <a:rPr lang="en-US"/>
              <a:t>Teacher Training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Please pray</a:t>
            </a:r>
          </a:p>
        </p:txBody>
      </p:sp>
      <p:pic>
        <p:nvPicPr>
          <p:cNvPr id="24579" name="Picture 2" descr="C:\Users\EGLISE METHODISTE H\Present desktop\Photos 115\P115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2286000" cy="4068763"/>
          </a:xfrm>
          <a:noFill/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048000" y="1524000"/>
            <a:ext cx="5408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peace and stability during the elections</a:t>
            </a:r>
          </a:p>
          <a:p>
            <a:endParaRPr lang="en-US"/>
          </a:p>
          <a:p>
            <a:r>
              <a:rPr lang="en-US"/>
              <a:t>For Local Preachers sitting further exams, that their increased learning will strengthen the Church</a:t>
            </a:r>
          </a:p>
          <a:p>
            <a:endParaRPr lang="en-US"/>
          </a:p>
          <a:p>
            <a:r>
              <a:rPr lang="en-US"/>
              <a:t>For the daily work of Clinics and Schools, healing and teaching</a:t>
            </a:r>
          </a:p>
          <a:p>
            <a:endParaRPr lang="en-US"/>
          </a:p>
          <a:p>
            <a:r>
              <a:rPr lang="en-US"/>
              <a:t>For the Work of the Church and its 14 ministers </a:t>
            </a:r>
          </a:p>
          <a:p>
            <a:endParaRPr lang="en-US"/>
          </a:p>
          <a:p>
            <a:r>
              <a:rPr lang="en-US"/>
              <a:t>For the Agriculture and  Micro-finance projects organised by the Church, and all engaged in the Mission of God.</a:t>
            </a:r>
          </a:p>
          <a:p>
            <a:endParaRPr lang="en-US"/>
          </a:p>
          <a:p>
            <a:r>
              <a:rPr lang="en-US"/>
              <a:t>For John and Sharon Harbottle as they serve in Haiti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May Jesus, the Hope of the World, be with you this Advent</a:t>
            </a:r>
          </a:p>
        </p:txBody>
      </p:sp>
      <p:pic>
        <p:nvPicPr>
          <p:cNvPr id="25603" name="Picture 2" descr="C:\Users\EGLISE METHODISTE H\Present desktop\Photos 113\P1130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5761037" cy="4321175"/>
          </a:xfrm>
          <a:noFill/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600200" y="6019800"/>
            <a:ext cx="5091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Rev Yachelle Watson and her father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Happy Christmas from Haiti</a:t>
            </a:r>
          </a:p>
        </p:txBody>
      </p:sp>
      <p:pic>
        <p:nvPicPr>
          <p:cNvPr id="26627" name="Picture 2" descr="C:\Users\EGLISE METHODISTE H\Present desktop\Photos 115\P115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 love from Sharon and John</a:t>
            </a:r>
          </a:p>
        </p:txBody>
      </p:sp>
      <p:pic>
        <p:nvPicPr>
          <p:cNvPr id="27651" name="Picture 2" descr="C:\Users\EGLISE METHODISTE H\Present desktop\Photos 115\P115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00200"/>
            <a:ext cx="4059238" cy="3846513"/>
          </a:xfrm>
          <a:noFill/>
        </p:spPr>
      </p:pic>
      <p:pic>
        <p:nvPicPr>
          <p:cNvPr id="27652" name="Picture 3" descr="C:\Users\EGLISE METHODISTE H\Present desktop\Photos 113\P1130469.JPG"/>
          <p:cNvPicPr>
            <a:picLocks noChangeAspect="1" noChangeArrowheads="1"/>
          </p:cNvPicPr>
          <p:nvPr/>
        </p:nvPicPr>
        <p:blipFill>
          <a:blip r:embed="rId3" cstate="print"/>
          <a:srcRect t="-2084"/>
          <a:stretch>
            <a:fillRect/>
          </a:stretch>
        </p:blipFill>
        <p:spPr bwMode="auto">
          <a:xfrm>
            <a:off x="5181600" y="1600200"/>
            <a:ext cx="37274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slogans are everywhere</a:t>
            </a:r>
          </a:p>
        </p:txBody>
      </p:sp>
      <p:pic>
        <p:nvPicPr>
          <p:cNvPr id="4099" name="Picture 2" descr="C:\Users\EGLISE METHODISTE H\Present desktop\Photos 115\P1150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People are encouraged to vote</a:t>
            </a:r>
          </a:p>
        </p:txBody>
      </p:sp>
      <p:pic>
        <p:nvPicPr>
          <p:cNvPr id="5123" name="Picture 3" descr="C:\Users\EGLISE METHODISTE H\Present desktop\Photos 115\P1150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55626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:\Users\EGLISE METHODISTE H\Present desktop\Photos 115\P115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019800" y="5105400"/>
            <a:ext cx="2667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/>
              <a:t>All can participate</a:t>
            </a:r>
          </a:p>
          <a:p>
            <a:r>
              <a:rPr lang="en-US" sz="2200"/>
              <a:t>My vote, our vote!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But what sort of leader do we want?</a:t>
            </a:r>
          </a:p>
        </p:txBody>
      </p:sp>
      <p:pic>
        <p:nvPicPr>
          <p:cNvPr id="6147" name="Picture 2" descr="C:\Users\EGLISE METHODISTE H\Present desktop\Photos 115\P115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828800"/>
            <a:ext cx="5989637" cy="4297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 2000 years ago the Jewish people were hoping for a leader to save them</a:t>
            </a:r>
          </a:p>
        </p:txBody>
      </p:sp>
      <p:pic>
        <p:nvPicPr>
          <p:cNvPr id="7171" name="Picture 2" descr="C:\Users\EGLISE METHODISTE H\Present desktop\Photos 113\P1130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Jesus, the Son of God, came as our </a:t>
            </a:r>
            <a:r>
              <a:rPr lang="en-US" dirty="0" err="1" smtClean="0"/>
              <a:t>Saviour</a:t>
            </a:r>
            <a:r>
              <a:rPr lang="en-US" dirty="0" smtClean="0"/>
              <a:t>, God with us, Emmanuel.</a:t>
            </a:r>
          </a:p>
        </p:txBody>
      </p:sp>
      <p:pic>
        <p:nvPicPr>
          <p:cNvPr id="8195" name="Picture 4" descr="C:\Users\EGLISE METHODISTE H\Present desktop\Photos 113\P1130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celebrate his coming, seek him daily and look for his return</a:t>
            </a:r>
          </a:p>
        </p:txBody>
      </p:sp>
      <p:pic>
        <p:nvPicPr>
          <p:cNvPr id="9219" name="Picture 5" descr="C:\Users\EGLISE METHODISTE H\Present desktop\Photos 113\P113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5257800" cy="2057400"/>
          </a:xfrm>
          <a:noFill/>
        </p:spPr>
      </p:pic>
      <p:pic>
        <p:nvPicPr>
          <p:cNvPr id="9220" name="Picture 6" descr="C:\Users\EGLISE METHODISTE H\Present desktop\Photos 113\P113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352800"/>
            <a:ext cx="44751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EGLISE METHODISTE H\Present desktop\Photos 113\P113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943600" y="18288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Christmas Eve, last year: Service at </a:t>
            </a:r>
          </a:p>
          <a:p>
            <a:r>
              <a:rPr lang="en-US" sz="2400"/>
              <a:t>Port au Prince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Last year on Christmas Day we joined the Church feeding children</a:t>
            </a:r>
          </a:p>
        </p:txBody>
      </p:sp>
      <p:pic>
        <p:nvPicPr>
          <p:cNvPr id="10243" name="Picture 4" descr="C:\Users\EGLISE METHODISTE H\Present desktop\Photos 113\P1130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343</Words>
  <Application>Microsoft Office PowerPoint</Application>
  <PresentationFormat>On-screen Show (4:3)</PresentationFormat>
  <Paragraphs>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Advent Hope</vt:lpstr>
      <vt:lpstr>Haiti is hoping for a new President</vt:lpstr>
      <vt:lpstr>Campaign slogans are everywhere</vt:lpstr>
      <vt:lpstr>People are encouraged to vote</vt:lpstr>
      <vt:lpstr>But what sort of leader do we want?</vt:lpstr>
      <vt:lpstr>Over 2000 years ago the Jewish people were hoping for a leader to save them</vt:lpstr>
      <vt:lpstr>Jesus, the Son of God, came as our Saviour, God with us, Emmanuel.</vt:lpstr>
      <vt:lpstr>We celebrate his coming, seek him daily and look for his return</vt:lpstr>
      <vt:lpstr>Last year on Christmas Day we joined the Church feeding children</vt:lpstr>
      <vt:lpstr>From La Saline near the docks</vt:lpstr>
      <vt:lpstr>Sharon led devotions and John gave a health talk on clean water</vt:lpstr>
      <vt:lpstr>Before the food was distributed</vt:lpstr>
      <vt:lpstr>And presents given</vt:lpstr>
      <vt:lpstr>We were invited to a friend’s home for a late lunch</vt:lpstr>
      <vt:lpstr>And enjoyed their hospitality</vt:lpstr>
      <vt:lpstr>Hope shines in the eyes of children everywhere, especially at Christmas</vt:lpstr>
      <vt:lpstr>Here, hope fulfilled, is a stocked pharmacy at the clinic</vt:lpstr>
      <vt:lpstr>Healing in the name of Jesus </vt:lpstr>
      <vt:lpstr>The clinic has a new roof, but other repairs are still needed.</vt:lpstr>
      <vt:lpstr>In Haiti, hope fulfilled, is  Education in the name of Christ</vt:lpstr>
      <vt:lpstr>Resources are basic</vt:lpstr>
      <vt:lpstr>Hope fulfilled, is 300 Local Preachers receiving teaching</vt:lpstr>
      <vt:lpstr>Please pray</vt:lpstr>
      <vt:lpstr>May Jesus, the Hope of the World, be with you this Advent</vt:lpstr>
      <vt:lpstr>Happy Christmas from Haiti</vt:lpstr>
      <vt:lpstr>With love from Sharon and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Hope</dc:title>
  <dc:creator>EGLISE METHODISTE H</dc:creator>
  <cp:lastModifiedBy>winnr</cp:lastModifiedBy>
  <cp:revision>38</cp:revision>
  <dcterms:created xsi:type="dcterms:W3CDTF">2015-11-11T15:20:17Z</dcterms:created>
  <dcterms:modified xsi:type="dcterms:W3CDTF">2015-12-02T17:38:22Z</dcterms:modified>
</cp:coreProperties>
</file>