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4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8FDFB84-0586-4D2C-A288-0B14FFCB4D65}" type="datetimeFigureOut">
              <a:rPr lang="en-GB" smtClean="0"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F3050A9-A4BD-41F6-A45D-CB9677D5899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Corporate Styl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60101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7"/>
            <a:ext cx="12192000" cy="93610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35360" y="1268762"/>
            <a:ext cx="11593288" cy="54005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43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rporate Style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4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4130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31200" y="6396335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241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38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958" y="1202965"/>
            <a:ext cx="10363200" cy="1470025"/>
          </a:xfrm>
        </p:spPr>
        <p:txBody>
          <a:bodyPr/>
          <a:lstStyle/>
          <a:p>
            <a:r>
              <a:rPr lang="en-GB" dirty="0" smtClean="0">
                <a:latin typeface="Franklin Gothic Demi" panose="020B0703020102020204" pitchFamily="34" charset="0"/>
              </a:rPr>
              <a:t>Districts which are part of the RMT Pilot:</a:t>
            </a:r>
            <a:br>
              <a:rPr lang="en-GB" dirty="0" smtClean="0">
                <a:latin typeface="Franklin Gothic Demi" panose="020B0703020102020204" pitchFamily="34" charset="0"/>
              </a:rPr>
            </a:br>
            <a:endParaRPr lang="en-GB" dirty="0">
              <a:latin typeface="Franklin Gothic Demi" panose="020B07030201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42109" y="2268733"/>
            <a:ext cx="11096898" cy="351375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Bedfordshire, Essex and Hertfordshire </a:t>
            </a:r>
            <a:r>
              <a:rPr lang="en-GB" sz="2800" dirty="0" smtClean="0"/>
              <a:t>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Bolton and Rochdale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Chester and </a:t>
            </a:r>
            <a:r>
              <a:rPr lang="en-GB" sz="2800" dirty="0" smtClean="0"/>
              <a:t>Stoke-on-Trent District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Cumbria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East Anglia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Isle of Man </a:t>
            </a:r>
            <a:r>
              <a:rPr lang="en-GB" sz="2800" dirty="0" smtClean="0"/>
              <a:t>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Lancashire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Lincolnshire </a:t>
            </a:r>
            <a:r>
              <a:rPr lang="en-GB" sz="2800" dirty="0"/>
              <a:t>District	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Liverpool </a:t>
            </a:r>
            <a:r>
              <a:rPr lang="en-GB" sz="2800" dirty="0"/>
              <a:t>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London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Manchester </a:t>
            </a:r>
            <a:r>
              <a:rPr lang="en-GB" sz="2800" dirty="0"/>
              <a:t>and Stockport </a:t>
            </a:r>
            <a:r>
              <a:rPr lang="en-GB" sz="2800" dirty="0" smtClean="0"/>
              <a:t>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Northampton </a:t>
            </a:r>
            <a:r>
              <a:rPr lang="en-GB" sz="2800" dirty="0"/>
              <a:t>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Nottingham </a:t>
            </a:r>
            <a:r>
              <a:rPr lang="en-GB" sz="2800" dirty="0"/>
              <a:t>and Derby </a:t>
            </a:r>
            <a:r>
              <a:rPr lang="en-GB" sz="2800" dirty="0" smtClean="0"/>
              <a:t>District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348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hodist Churc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hodist Church" id="{56486458-0F32-4568-B74B-C91C6DA5783E}" vid="{AD46C9AA-A48A-4511-B1CC-4657936634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 Template.pptx" id="{6FBB768D-EF21-4CE2-A2CB-176F5FC4C469}" vid="{74473B39-FEC4-4862-A7DF-CD205D28637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F8A041CDC7945BDD57F6963268E59" ma:contentTypeVersion="" ma:contentTypeDescription="Create a new document." ma:contentTypeScope="" ma:versionID="1e4ffb6a34fb88379cafd3855d07f18a">
  <xsd:schema xmlns:xsd="http://www.w3.org/2001/XMLSchema" xmlns:xs="http://www.w3.org/2001/XMLSchema" xmlns:p="http://schemas.microsoft.com/office/2006/metadata/properties" xmlns:ns2="6AA112BB-86C2-4076-B265-C855DAA88DD9" xmlns:ns3="fd0855a9-e9c3-4f9e-8ac1-c3013bdb0e25" xmlns:ns4="6aa112bb-86c2-4076-b265-c855daa88dd9" xmlns:ns5="24e67263-89d8-4aae-8888-eccf43d7fca0" xmlns:ns6="ab049348-27da-4fd9-88da-fac2c87959ac" targetNamespace="http://schemas.microsoft.com/office/2006/metadata/properties" ma:root="true" ma:fieldsID="abd0871e2381372f8479a3c4c0f6f5c4" ns2:_="" ns3:_="" ns4:_="" ns5:_="" ns6:_="">
    <xsd:import namespace="6AA112BB-86C2-4076-B265-C855DAA88DD9"/>
    <xsd:import namespace="fd0855a9-e9c3-4f9e-8ac1-c3013bdb0e25"/>
    <xsd:import namespace="6aa112bb-86c2-4076-b265-c855daa88dd9"/>
    <xsd:import namespace="24e67263-89d8-4aae-8888-eccf43d7fca0"/>
    <xsd:import namespace="ab049348-27da-4fd9-88da-fac2c87959ac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  <xsd:element ref="ns3:SharedWithUsers" minOccurs="0"/>
                <xsd:element ref="ns3:SharingHintHash" minOccurs="0"/>
                <xsd:element ref="ns3:SharedWithDetails" minOccurs="0"/>
                <xsd:element ref="ns4:Priority" minOccurs="0"/>
                <xsd:element ref="ns5:LastSharedByUser" minOccurs="0"/>
                <xsd:element ref="ns6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112BB-86C2-4076-B265-C855DAA88DD9" elementFormDefault="qualified">
    <xsd:import namespace="http://schemas.microsoft.com/office/2006/documentManagement/types"/>
    <xsd:import namespace="http://schemas.microsoft.com/office/infopath/2007/PartnerControl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855a9-e9c3-4f9e-8ac1-c3013bdb0e2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112bb-86c2-4076-b265-c855daa88dd9" elementFormDefault="qualified">
    <xsd:import namespace="http://schemas.microsoft.com/office/2006/documentManagement/types"/>
    <xsd:import namespace="http://schemas.microsoft.com/office/infopath/2007/PartnerControls"/>
    <xsd:element name="Priority" ma:index="12" nillable="true" ma:displayName="Priority" ma:default="0" ma:description="Enter a value here to order the priorty of documents" ma:indexed="true" ma:internalName="Priority">
      <xsd:simpleType>
        <xsd:restriction base="dms:Number"/>
      </xsd:simpleType>
    </xsd:element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67263-89d8-4aae-8888-eccf43d7fca0" elementFormDefault="qualified">
    <xsd:import namespace="http://schemas.microsoft.com/office/2006/documentManagement/types"/>
    <xsd:import namespace="http://schemas.microsoft.com/office/infopath/2007/PartnerControls"/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49348-27da-4fd9-88da-fac2c87959ac" elementFormDefault="qualified">
    <xsd:import namespace="http://schemas.microsoft.com/office/2006/documentManagement/types"/>
    <xsd:import namespace="http://schemas.microsoft.com/office/infopath/2007/PartnerControls"/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iority xmlns="6aa112bb-86c2-4076-b265-c855daa88dd9">0</Priority>
    <Target_x0020_Audiences xmlns="6AA112BB-86C2-4076-B265-C855DAA88DD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B65D7-02B1-40E3-8443-382F4B07AD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A112BB-86C2-4076-B265-C855DAA88DD9"/>
    <ds:schemaRef ds:uri="fd0855a9-e9c3-4f9e-8ac1-c3013bdb0e25"/>
    <ds:schemaRef ds:uri="6aa112bb-86c2-4076-b265-c855daa88dd9"/>
    <ds:schemaRef ds:uri="24e67263-89d8-4aae-8888-eccf43d7fca0"/>
    <ds:schemaRef ds:uri="ab049348-27da-4fd9-88da-fac2c87959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6E8A56-B2BB-47D1-8DF6-8366DDF63915}">
  <ds:schemaRefs>
    <ds:schemaRef ds:uri="http://schemas.microsoft.com/office/2006/metadata/properties"/>
    <ds:schemaRef ds:uri="fd0855a9-e9c3-4f9e-8ac1-c3013bdb0e25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ab049348-27da-4fd9-88da-fac2c87959ac"/>
    <ds:schemaRef ds:uri="24e67263-89d8-4aae-8888-eccf43d7fca0"/>
    <ds:schemaRef ds:uri="6aa112bb-86c2-4076-b265-c855daa88dd9"/>
    <ds:schemaRef ds:uri="http://purl.org/dc/terms/"/>
    <ds:schemaRef ds:uri="6AA112BB-86C2-4076-B265-C855DAA88DD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8B0E0B-5EFA-4291-806B-6BD333584C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Methodist Church</Template>
  <TotalTime>274</TotalTime>
  <Words>53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Demi</vt:lpstr>
      <vt:lpstr>ヒラギノ角ゴ ProN W3</vt:lpstr>
      <vt:lpstr>Methodist Church</vt:lpstr>
      <vt:lpstr>Office Theme</vt:lpstr>
      <vt:lpstr>Districts which are part of the RMT Pilot: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bullying, changing culture and enabling positive relationships</dc:title>
  <dc:creator>Richard Armiger</dc:creator>
  <cp:lastModifiedBy>Christiaan Bijl</cp:lastModifiedBy>
  <cp:revision>15</cp:revision>
  <dcterms:created xsi:type="dcterms:W3CDTF">2021-04-19T14:40:29Z</dcterms:created>
  <dcterms:modified xsi:type="dcterms:W3CDTF">2021-05-13T11:30:02Z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0x010100E0DF8A041CDC7945BDD57F6963268E59</vt:lpwstr>
  </property>
</Properties>
</file>