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56" r:id="rId2"/>
    <p:sldId id="284" r:id="rId3"/>
    <p:sldId id="257" r:id="rId4"/>
    <p:sldId id="283" r:id="rId5"/>
    <p:sldId id="258" r:id="rId6"/>
    <p:sldId id="285" r:id="rId7"/>
    <p:sldId id="286" r:id="rId8"/>
    <p:sldId id="259" r:id="rId9"/>
    <p:sldId id="287" r:id="rId10"/>
    <p:sldId id="280" r:id="rId11"/>
    <p:sldId id="281" r:id="rId12"/>
    <p:sldId id="282" r:id="rId13"/>
    <p:sldId id="261" r:id="rId14"/>
    <p:sldId id="288" r:id="rId15"/>
    <p:sldId id="262" r:id="rId16"/>
    <p:sldId id="264" r:id="rId17"/>
    <p:sldId id="263" r:id="rId18"/>
    <p:sldId id="274" r:id="rId19"/>
    <p:sldId id="265" r:id="rId20"/>
    <p:sldId id="266" r:id="rId21"/>
    <p:sldId id="267" r:id="rId22"/>
    <p:sldId id="268" r:id="rId23"/>
    <p:sldId id="291" r:id="rId24"/>
    <p:sldId id="294" r:id="rId25"/>
    <p:sldId id="295" r:id="rId26"/>
    <p:sldId id="269" r:id="rId27"/>
    <p:sldId id="271" r:id="rId28"/>
    <p:sldId id="272" r:id="rId29"/>
    <p:sldId id="298" r:id="rId30"/>
    <p:sldId id="299" r:id="rId31"/>
    <p:sldId id="275" r:id="rId32"/>
    <p:sldId id="276" r:id="rId33"/>
    <p:sldId id="277" r:id="rId34"/>
    <p:sldId id="289" r:id="rId35"/>
    <p:sldId id="290" r:id="rId36"/>
    <p:sldId id="278"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0DE90"/>
    <a:srgbClr val="EAE096"/>
    <a:srgbClr val="FFFF66"/>
    <a:srgbClr val="FFFFCC"/>
    <a:srgbClr val="990000"/>
    <a:srgbClr val="990033"/>
    <a:srgbClr val="88C1DE"/>
    <a:srgbClr val="315683"/>
    <a:srgbClr val="FFCC00"/>
    <a:srgbClr val="5A212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24" autoAdjust="0"/>
  </p:normalViewPr>
  <p:slideViewPr>
    <p:cSldViewPr>
      <p:cViewPr varScale="1">
        <p:scale>
          <a:sx n="70" d="100"/>
          <a:sy n="70" d="100"/>
        </p:scale>
        <p:origin x="-51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10F3CAC-5CFF-4A22-BA29-A1E9752C9CDE}" type="datetimeFigureOut">
              <a:rPr lang="en-GB" smtClean="0"/>
              <a:pPr/>
              <a:t>12/17/2012</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C16B13-9AD2-46B0-8068-F0D9188F1D20}"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FDC16B13-9AD2-46B0-8068-F0D9188F1D20}" type="slidenum">
              <a:rPr lang="en-GB" smtClean="0"/>
              <a:pPr/>
              <a:t>16</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AD74D34-575C-4A3D-A8D9-75B0EF9487E8}" type="datetimeFigureOut">
              <a:rPr lang="en-GB" smtClean="0"/>
              <a:pPr/>
              <a:t>12/17/2012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8C7C25-B52D-4BD2-B8AB-41A83CD4BEFE}"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D74D34-575C-4A3D-A8D9-75B0EF9487E8}" type="datetimeFigureOut">
              <a:rPr lang="en-GB" smtClean="0"/>
              <a:pPr/>
              <a:t>12/17/2012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8C7C25-B52D-4BD2-B8AB-41A83CD4BEFE}"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D74D34-575C-4A3D-A8D9-75B0EF9487E8}" type="datetimeFigureOut">
              <a:rPr lang="en-GB" smtClean="0"/>
              <a:pPr/>
              <a:t>12/17/2012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8C7C25-B52D-4BD2-B8AB-41A83CD4BEFE}"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AD74D34-575C-4A3D-A8D9-75B0EF9487E8}" type="datetimeFigureOut">
              <a:rPr lang="en-GB" smtClean="0"/>
              <a:pPr/>
              <a:t>12/17/2012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8C7C25-B52D-4BD2-B8AB-41A83CD4BEFE}"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AD74D34-575C-4A3D-A8D9-75B0EF9487E8}" type="datetimeFigureOut">
              <a:rPr lang="en-GB" smtClean="0"/>
              <a:pPr/>
              <a:t>12/17/2012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E8C7C25-B52D-4BD2-B8AB-41A83CD4BEFE}"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AD74D34-575C-4A3D-A8D9-75B0EF9487E8}" type="datetimeFigureOut">
              <a:rPr lang="en-GB" smtClean="0"/>
              <a:pPr/>
              <a:t>12/17/2012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8C7C25-B52D-4BD2-B8AB-41A83CD4BEFE}"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AD74D34-575C-4A3D-A8D9-75B0EF9487E8}" type="datetimeFigureOut">
              <a:rPr lang="en-GB" smtClean="0"/>
              <a:pPr/>
              <a:t>12/17/2012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E8C7C25-B52D-4BD2-B8AB-41A83CD4BEFE}"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AD74D34-575C-4A3D-A8D9-75B0EF9487E8}" type="datetimeFigureOut">
              <a:rPr lang="en-GB" smtClean="0"/>
              <a:pPr/>
              <a:t>12/17/2012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E8C7C25-B52D-4BD2-B8AB-41A83CD4BEFE}"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AD74D34-575C-4A3D-A8D9-75B0EF9487E8}" type="datetimeFigureOut">
              <a:rPr lang="en-GB" smtClean="0"/>
              <a:pPr/>
              <a:t>12/17/2012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E8C7C25-B52D-4BD2-B8AB-41A83CD4BEFE}"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74D34-575C-4A3D-A8D9-75B0EF9487E8}" type="datetimeFigureOut">
              <a:rPr lang="en-GB" smtClean="0"/>
              <a:pPr/>
              <a:t>12/17/2012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8C7C25-B52D-4BD2-B8AB-41A83CD4BEFE}"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AD74D34-575C-4A3D-A8D9-75B0EF9487E8}" type="datetimeFigureOut">
              <a:rPr lang="en-GB" smtClean="0"/>
              <a:pPr/>
              <a:t>12/17/2012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E8C7C25-B52D-4BD2-B8AB-41A83CD4BEFE}"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74D34-575C-4A3D-A8D9-75B0EF9487E8}" type="datetimeFigureOut">
              <a:rPr lang="en-GB" smtClean="0"/>
              <a:pPr/>
              <a:t>12/17/2012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8C7C25-B52D-4BD2-B8AB-41A83CD4BEFE}"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3000" t="-87000" b="-47000"/>
          </a:stretch>
        </a:blipFill>
        <a:effectLst/>
      </p:bgPr>
    </p:bg>
    <p:spTree>
      <p:nvGrpSpPr>
        <p:cNvPr id="1" name=""/>
        <p:cNvGrpSpPr/>
        <p:nvPr/>
      </p:nvGrpSpPr>
      <p:grpSpPr>
        <a:xfrm>
          <a:off x="0" y="0"/>
          <a:ext cx="0" cy="0"/>
          <a:chOff x="0" y="0"/>
          <a:chExt cx="0" cy="0"/>
        </a:xfrm>
      </p:grpSpPr>
      <p:sp>
        <p:nvSpPr>
          <p:cNvPr id="8" name="TextBox 7"/>
          <p:cNvSpPr txBox="1"/>
          <p:nvPr/>
        </p:nvSpPr>
        <p:spPr>
          <a:xfrm>
            <a:off x="5004048" y="1916832"/>
            <a:ext cx="3734400" cy="1508105"/>
          </a:xfrm>
          <a:prstGeom prst="rect">
            <a:avLst/>
          </a:prstGeom>
          <a:noFill/>
        </p:spPr>
        <p:txBody>
          <a:bodyPr wrap="square" rtlCol="0">
            <a:spAutoFit/>
          </a:bodyPr>
          <a:lstStyle/>
          <a:p>
            <a:r>
              <a:rPr lang="en-GB" sz="4400" i="1" dirty="0" smtClean="0">
                <a:solidFill>
                  <a:srgbClr val="FFCC00"/>
                </a:solidFill>
                <a:latin typeface="Arial" pitchFamily="34" charset="0"/>
                <a:cs typeface="Arial" pitchFamily="34" charset="0"/>
              </a:rPr>
              <a:t>A gift of</a:t>
            </a:r>
          </a:p>
          <a:p>
            <a:r>
              <a:rPr lang="en-GB" sz="4800" dirty="0" smtClean="0">
                <a:solidFill>
                  <a:srgbClr val="FFCC00"/>
                </a:solidFill>
                <a:latin typeface="Arial Black" pitchFamily="34" charset="0"/>
                <a:cs typeface="Arial" pitchFamily="34" charset="0"/>
              </a:rPr>
              <a:t>Christmas</a:t>
            </a:r>
            <a:endParaRPr lang="en-GB" sz="4800" dirty="0">
              <a:solidFill>
                <a:srgbClr val="FFCC00"/>
              </a:solidFill>
              <a:latin typeface="Arial Black"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40457087.jpg"/>
          <p:cNvPicPr>
            <a:picLocks noChangeAspect="1"/>
          </p:cNvPicPr>
          <p:nvPr/>
        </p:nvPicPr>
        <p:blipFill>
          <a:blip r:embed="rId2" cstate="print"/>
          <a:stretch>
            <a:fillRect/>
          </a:stretch>
        </p:blipFill>
        <p:spPr>
          <a:xfrm>
            <a:off x="0" y="-243408"/>
            <a:ext cx="9144000" cy="7101408"/>
          </a:xfrm>
          <a:prstGeom prst="rect">
            <a:avLst/>
          </a:prstGeom>
        </p:spPr>
      </p:pic>
      <p:sp>
        <p:nvSpPr>
          <p:cNvPr id="4" name="Title 3"/>
          <p:cNvSpPr>
            <a:spLocks noGrp="1"/>
          </p:cNvSpPr>
          <p:nvPr>
            <p:ph type="title"/>
          </p:nvPr>
        </p:nvSpPr>
        <p:spPr>
          <a:xfrm>
            <a:off x="0" y="274638"/>
            <a:ext cx="9144000" cy="1143000"/>
          </a:xfrm>
          <a:solidFill>
            <a:srgbClr val="0033CC"/>
          </a:solidFill>
        </p:spPr>
        <p:txBody>
          <a:bodyPr/>
          <a:lstStyle/>
          <a:p>
            <a:r>
              <a:rPr lang="en-GB" dirty="0" smtClean="0">
                <a:solidFill>
                  <a:schemeClr val="bg1"/>
                </a:solidFill>
                <a:latin typeface="Arial" pitchFamily="34" charset="0"/>
                <a:cs typeface="Arial" pitchFamily="34" charset="0"/>
              </a:rPr>
              <a:t>...a </a:t>
            </a:r>
            <a:r>
              <a:rPr lang="en-GB" b="1" dirty="0" smtClean="0">
                <a:solidFill>
                  <a:schemeClr val="bg1"/>
                </a:solidFill>
                <a:latin typeface="Arial" pitchFamily="34" charset="0"/>
                <a:cs typeface="Arial" pitchFamily="34" charset="0"/>
              </a:rPr>
              <a:t>decree</a:t>
            </a:r>
            <a:r>
              <a:rPr lang="en-GB" dirty="0" smtClean="0">
                <a:solidFill>
                  <a:schemeClr val="bg1"/>
                </a:solidFill>
                <a:latin typeface="Arial" pitchFamily="34" charset="0"/>
                <a:cs typeface="Arial" pitchFamily="34" charset="0"/>
              </a:rPr>
              <a:t> went out</a:t>
            </a:r>
            <a:endParaRPr lang="en-GB" dirty="0">
              <a:solidFill>
                <a:schemeClr val="bg1"/>
              </a:solidFill>
              <a:latin typeface="Arial" pitchFamily="34" charset="0"/>
              <a:cs typeface="Arial" pitchFamily="34" charset="0"/>
            </a:endParaRPr>
          </a:p>
        </p:txBody>
      </p:sp>
      <p:pic>
        <p:nvPicPr>
          <p:cNvPr id="6" name="Picture 5" descr="87808120.jpg"/>
          <p:cNvPicPr>
            <a:picLocks noChangeAspect="1"/>
          </p:cNvPicPr>
          <p:nvPr/>
        </p:nvPicPr>
        <p:blipFill>
          <a:blip r:embed="rId3" cstate="print"/>
          <a:stretch>
            <a:fillRect/>
          </a:stretch>
        </p:blipFill>
        <p:spPr>
          <a:xfrm>
            <a:off x="989602" y="1628801"/>
            <a:ext cx="2430270" cy="3240360"/>
          </a:xfrm>
          <a:prstGeom prst="rect">
            <a:avLst/>
          </a:prstGeom>
        </p:spPr>
      </p:pic>
      <p:sp>
        <p:nvSpPr>
          <p:cNvPr id="8" name="TextBox 7"/>
          <p:cNvSpPr txBox="1"/>
          <p:nvPr/>
        </p:nvSpPr>
        <p:spPr>
          <a:xfrm>
            <a:off x="3851920" y="1772816"/>
            <a:ext cx="4752528" cy="4524315"/>
          </a:xfrm>
          <a:prstGeom prst="rect">
            <a:avLst/>
          </a:prstGeom>
          <a:noFill/>
        </p:spPr>
        <p:txBody>
          <a:bodyPr wrap="square" rtlCol="0">
            <a:spAutoFit/>
          </a:bodyPr>
          <a:lstStyle/>
          <a:p>
            <a:r>
              <a:rPr lang="en-GB" sz="3600" dirty="0" smtClean="0">
                <a:latin typeface="Arial" pitchFamily="34" charset="0"/>
                <a:cs typeface="Arial" pitchFamily="34" charset="0"/>
              </a:rPr>
              <a:t>In those days a decree went out from Emperor Augustus that all the world should be registered... All went to their own towns to be registered. </a:t>
            </a:r>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40457087.jpg"/>
          <p:cNvPicPr>
            <a:picLocks noChangeAspect="1"/>
          </p:cNvPicPr>
          <p:nvPr/>
        </p:nvPicPr>
        <p:blipFill>
          <a:blip r:embed="rId2" cstate="print"/>
          <a:stretch>
            <a:fillRect/>
          </a:stretch>
        </p:blipFill>
        <p:spPr>
          <a:xfrm>
            <a:off x="0" y="-243408"/>
            <a:ext cx="9144000" cy="7101408"/>
          </a:xfrm>
          <a:prstGeom prst="rect">
            <a:avLst/>
          </a:prstGeom>
        </p:spPr>
      </p:pic>
      <p:sp>
        <p:nvSpPr>
          <p:cNvPr id="4" name="Title 3"/>
          <p:cNvSpPr>
            <a:spLocks noGrp="1"/>
          </p:cNvSpPr>
          <p:nvPr>
            <p:ph type="title"/>
          </p:nvPr>
        </p:nvSpPr>
        <p:spPr>
          <a:xfrm>
            <a:off x="0" y="274638"/>
            <a:ext cx="9144000" cy="1143000"/>
          </a:xfrm>
          <a:solidFill>
            <a:srgbClr val="0033CC"/>
          </a:solidFill>
        </p:spPr>
        <p:txBody>
          <a:bodyPr/>
          <a:lstStyle/>
          <a:p>
            <a:r>
              <a:rPr lang="en-GB" dirty="0" smtClean="0">
                <a:solidFill>
                  <a:schemeClr val="bg1"/>
                </a:solidFill>
                <a:latin typeface="Arial" pitchFamily="34" charset="0"/>
                <a:cs typeface="Arial" pitchFamily="34" charset="0"/>
              </a:rPr>
              <a:t>...a </a:t>
            </a:r>
            <a:r>
              <a:rPr lang="en-GB" b="1" dirty="0" smtClean="0">
                <a:solidFill>
                  <a:schemeClr val="bg1"/>
                </a:solidFill>
                <a:latin typeface="Arial" pitchFamily="34" charset="0"/>
                <a:cs typeface="Arial" pitchFamily="34" charset="0"/>
              </a:rPr>
              <a:t>decree</a:t>
            </a:r>
            <a:r>
              <a:rPr lang="en-GB" dirty="0" smtClean="0">
                <a:solidFill>
                  <a:schemeClr val="bg1"/>
                </a:solidFill>
                <a:latin typeface="Arial" pitchFamily="34" charset="0"/>
                <a:cs typeface="Arial" pitchFamily="34" charset="0"/>
              </a:rPr>
              <a:t> went out</a:t>
            </a:r>
            <a:endParaRPr lang="en-GB" dirty="0">
              <a:solidFill>
                <a:schemeClr val="bg1"/>
              </a:solidFill>
              <a:latin typeface="Arial" pitchFamily="34" charset="0"/>
              <a:cs typeface="Arial" pitchFamily="34" charset="0"/>
            </a:endParaRPr>
          </a:p>
        </p:txBody>
      </p:sp>
      <p:pic>
        <p:nvPicPr>
          <p:cNvPr id="6" name="Picture 5" descr="87808120.jpg"/>
          <p:cNvPicPr>
            <a:picLocks noChangeAspect="1"/>
          </p:cNvPicPr>
          <p:nvPr/>
        </p:nvPicPr>
        <p:blipFill>
          <a:blip r:embed="rId3" cstate="print"/>
          <a:stretch>
            <a:fillRect/>
          </a:stretch>
        </p:blipFill>
        <p:spPr>
          <a:xfrm>
            <a:off x="989602" y="1628801"/>
            <a:ext cx="2430270" cy="3240360"/>
          </a:xfrm>
          <a:prstGeom prst="rect">
            <a:avLst/>
          </a:prstGeom>
        </p:spPr>
      </p:pic>
      <p:sp>
        <p:nvSpPr>
          <p:cNvPr id="8" name="TextBox 7"/>
          <p:cNvSpPr txBox="1"/>
          <p:nvPr/>
        </p:nvSpPr>
        <p:spPr>
          <a:xfrm>
            <a:off x="3707904" y="1772816"/>
            <a:ext cx="4896544" cy="4524315"/>
          </a:xfrm>
          <a:prstGeom prst="rect">
            <a:avLst/>
          </a:prstGeom>
          <a:noFill/>
        </p:spPr>
        <p:txBody>
          <a:bodyPr wrap="square" rtlCol="0">
            <a:spAutoFit/>
          </a:bodyPr>
          <a:lstStyle/>
          <a:p>
            <a:r>
              <a:rPr lang="en-GB" sz="3600" dirty="0" smtClean="0">
                <a:latin typeface="Arial" pitchFamily="34" charset="0"/>
                <a:cs typeface="Arial" pitchFamily="34" charset="0"/>
              </a:rPr>
              <a:t>Joseph also went from the town of Nazareth in Galilee to Judea, to the city of David called Bethlehem, because he was descended from the house and family of David.</a:t>
            </a:r>
            <a:endParaRPr lang="en-GB"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140457087.jpg"/>
          <p:cNvPicPr>
            <a:picLocks noChangeAspect="1"/>
          </p:cNvPicPr>
          <p:nvPr/>
        </p:nvPicPr>
        <p:blipFill>
          <a:blip r:embed="rId2" cstate="print"/>
          <a:stretch>
            <a:fillRect/>
          </a:stretch>
        </p:blipFill>
        <p:spPr>
          <a:xfrm>
            <a:off x="0" y="-243408"/>
            <a:ext cx="9144000" cy="7101408"/>
          </a:xfrm>
          <a:prstGeom prst="rect">
            <a:avLst/>
          </a:prstGeom>
        </p:spPr>
      </p:pic>
      <p:sp>
        <p:nvSpPr>
          <p:cNvPr id="4" name="Title 3"/>
          <p:cNvSpPr>
            <a:spLocks noGrp="1"/>
          </p:cNvSpPr>
          <p:nvPr>
            <p:ph type="title"/>
          </p:nvPr>
        </p:nvSpPr>
        <p:spPr>
          <a:xfrm>
            <a:off x="0" y="274638"/>
            <a:ext cx="9144000" cy="1143000"/>
          </a:xfrm>
          <a:solidFill>
            <a:srgbClr val="0033CC"/>
          </a:solidFill>
        </p:spPr>
        <p:txBody>
          <a:bodyPr/>
          <a:lstStyle/>
          <a:p>
            <a:r>
              <a:rPr lang="en-GB" dirty="0" smtClean="0">
                <a:solidFill>
                  <a:schemeClr val="bg1"/>
                </a:solidFill>
                <a:latin typeface="Arial" pitchFamily="34" charset="0"/>
                <a:cs typeface="Arial" pitchFamily="34" charset="0"/>
              </a:rPr>
              <a:t>...a </a:t>
            </a:r>
            <a:r>
              <a:rPr lang="en-GB" b="1" dirty="0" smtClean="0">
                <a:solidFill>
                  <a:schemeClr val="bg1"/>
                </a:solidFill>
                <a:latin typeface="Arial" pitchFamily="34" charset="0"/>
                <a:cs typeface="Arial" pitchFamily="34" charset="0"/>
              </a:rPr>
              <a:t>decree</a:t>
            </a:r>
            <a:r>
              <a:rPr lang="en-GB" dirty="0" smtClean="0">
                <a:solidFill>
                  <a:schemeClr val="bg1"/>
                </a:solidFill>
                <a:latin typeface="Arial" pitchFamily="34" charset="0"/>
                <a:cs typeface="Arial" pitchFamily="34" charset="0"/>
              </a:rPr>
              <a:t> went out</a:t>
            </a:r>
            <a:endParaRPr lang="en-GB" dirty="0">
              <a:solidFill>
                <a:schemeClr val="bg1"/>
              </a:solidFill>
              <a:latin typeface="Arial" pitchFamily="34" charset="0"/>
              <a:cs typeface="Arial" pitchFamily="34" charset="0"/>
            </a:endParaRPr>
          </a:p>
        </p:txBody>
      </p:sp>
      <p:pic>
        <p:nvPicPr>
          <p:cNvPr id="6" name="Picture 5" descr="87808120.jpg"/>
          <p:cNvPicPr>
            <a:picLocks noChangeAspect="1"/>
          </p:cNvPicPr>
          <p:nvPr/>
        </p:nvPicPr>
        <p:blipFill>
          <a:blip r:embed="rId3" cstate="print"/>
          <a:stretch>
            <a:fillRect/>
          </a:stretch>
        </p:blipFill>
        <p:spPr>
          <a:xfrm>
            <a:off x="989602" y="1628801"/>
            <a:ext cx="2430270" cy="3240360"/>
          </a:xfrm>
          <a:prstGeom prst="rect">
            <a:avLst/>
          </a:prstGeom>
        </p:spPr>
      </p:pic>
      <p:sp>
        <p:nvSpPr>
          <p:cNvPr id="8" name="TextBox 7"/>
          <p:cNvSpPr txBox="1"/>
          <p:nvPr/>
        </p:nvSpPr>
        <p:spPr>
          <a:xfrm>
            <a:off x="3851920" y="1772816"/>
            <a:ext cx="4752528" cy="3724096"/>
          </a:xfrm>
          <a:prstGeom prst="rect">
            <a:avLst/>
          </a:prstGeom>
          <a:noFill/>
        </p:spPr>
        <p:txBody>
          <a:bodyPr wrap="square" rtlCol="0">
            <a:spAutoFit/>
          </a:bodyPr>
          <a:lstStyle/>
          <a:p>
            <a:r>
              <a:rPr lang="en-GB" sz="3600" dirty="0" smtClean="0">
                <a:latin typeface="Arial" pitchFamily="34" charset="0"/>
                <a:cs typeface="Arial" pitchFamily="34" charset="0"/>
              </a:rPr>
              <a:t>He went to be registered with Mary, to whom he was engaged and who was expecting a child.     </a:t>
            </a:r>
          </a:p>
          <a:p>
            <a:endParaRPr lang="en-GB" sz="3600" dirty="0" smtClean="0"/>
          </a:p>
          <a:p>
            <a:r>
              <a:rPr lang="en-GB" sz="2000" dirty="0" smtClean="0"/>
              <a:t>Luke 2:1, 3-5 (NRSV)</a:t>
            </a:r>
            <a:endParaRPr lang="en-GB" sz="20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990000"/>
          </a:solidFill>
        </p:spPr>
        <p:txBody>
          <a:bodyPr/>
          <a:lstStyle/>
          <a:p>
            <a:r>
              <a:rPr lang="en-GB" dirty="0" smtClean="0">
                <a:solidFill>
                  <a:schemeClr val="bg1"/>
                </a:solidFill>
                <a:latin typeface="Arial" pitchFamily="34" charset="0"/>
                <a:cs typeface="Arial" pitchFamily="34" charset="0"/>
              </a:rPr>
              <a:t>...born for </a:t>
            </a:r>
            <a:r>
              <a:rPr lang="en-GB" b="1" dirty="0" smtClean="0">
                <a:solidFill>
                  <a:schemeClr val="bg1"/>
                </a:solidFill>
                <a:latin typeface="Arial" pitchFamily="34" charset="0"/>
                <a:cs typeface="Arial" pitchFamily="34" charset="0"/>
              </a:rPr>
              <a:t>you and me</a:t>
            </a:r>
            <a:endParaRPr lang="en-GB" b="1" dirty="0">
              <a:solidFill>
                <a:schemeClr val="bg1"/>
              </a:solidFill>
              <a:latin typeface="Arial" pitchFamily="34" charset="0"/>
              <a:cs typeface="Arial" pitchFamily="34" charset="0"/>
            </a:endParaRPr>
          </a:p>
        </p:txBody>
      </p:sp>
      <p:sp>
        <p:nvSpPr>
          <p:cNvPr id="7" name="Rounded Rectangle 6"/>
          <p:cNvSpPr/>
          <p:nvPr/>
        </p:nvSpPr>
        <p:spPr>
          <a:xfrm>
            <a:off x="4247456" y="1916832"/>
            <a:ext cx="4896544" cy="3672408"/>
          </a:xfrm>
          <a:prstGeom prst="roundRect">
            <a:avLst/>
          </a:prstGeom>
          <a:solidFill>
            <a:schemeClr val="tx1"/>
          </a:solidFill>
          <a:ln>
            <a:solidFill>
              <a:schemeClr val="tx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smtClean="0">
                <a:solidFill>
                  <a:schemeClr val="bg1"/>
                </a:solidFill>
                <a:latin typeface="Arial" pitchFamily="34" charset="0"/>
                <a:cs typeface="Arial" pitchFamily="34" charset="0"/>
              </a:rPr>
              <a:t>Well, in those days    Caesar Augustus</a:t>
            </a:r>
          </a:p>
          <a:p>
            <a:r>
              <a:rPr lang="en-GB" sz="3200" dirty="0" smtClean="0">
                <a:solidFill>
                  <a:schemeClr val="bg1"/>
                </a:solidFill>
                <a:latin typeface="Arial" pitchFamily="34" charset="0"/>
                <a:cs typeface="Arial" pitchFamily="34" charset="0"/>
              </a:rPr>
              <a:t>issued a decree,</a:t>
            </a:r>
          </a:p>
          <a:p>
            <a:r>
              <a:rPr lang="en-GB" sz="3200" dirty="0" smtClean="0">
                <a:solidFill>
                  <a:schemeClr val="bg1"/>
                </a:solidFill>
                <a:latin typeface="Arial" pitchFamily="34" charset="0"/>
                <a:cs typeface="Arial" pitchFamily="34" charset="0"/>
              </a:rPr>
              <a:t>and so Mary went with her husband</a:t>
            </a:r>
          </a:p>
          <a:p>
            <a:r>
              <a:rPr lang="en-GB" sz="3200" dirty="0" smtClean="0">
                <a:solidFill>
                  <a:schemeClr val="bg1"/>
                </a:solidFill>
                <a:latin typeface="Arial" pitchFamily="34" charset="0"/>
                <a:cs typeface="Arial" pitchFamily="34" charset="0"/>
              </a:rPr>
              <a:t>where they had to be.</a:t>
            </a:r>
            <a:endParaRPr lang="en-GB" sz="32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990000"/>
          </a:solidFill>
        </p:spPr>
        <p:txBody>
          <a:bodyPr/>
          <a:lstStyle/>
          <a:p>
            <a:r>
              <a:rPr lang="en-GB" dirty="0" smtClean="0">
                <a:solidFill>
                  <a:schemeClr val="bg1"/>
                </a:solidFill>
                <a:latin typeface="Arial" pitchFamily="34" charset="0"/>
                <a:cs typeface="Arial" pitchFamily="34" charset="0"/>
              </a:rPr>
              <a:t>...born for </a:t>
            </a:r>
            <a:r>
              <a:rPr lang="en-GB" b="1" dirty="0" smtClean="0">
                <a:solidFill>
                  <a:schemeClr val="bg1"/>
                </a:solidFill>
                <a:latin typeface="Arial" pitchFamily="34" charset="0"/>
                <a:cs typeface="Arial" pitchFamily="34" charset="0"/>
              </a:rPr>
              <a:t>you and me</a:t>
            </a:r>
            <a:endParaRPr lang="en-GB" b="1" dirty="0">
              <a:solidFill>
                <a:schemeClr val="bg1"/>
              </a:solidFill>
              <a:latin typeface="Arial" pitchFamily="34" charset="0"/>
              <a:cs typeface="Arial" pitchFamily="34" charset="0"/>
            </a:endParaRPr>
          </a:p>
        </p:txBody>
      </p:sp>
      <p:sp>
        <p:nvSpPr>
          <p:cNvPr id="7" name="Rounded Rectangle 6"/>
          <p:cNvSpPr/>
          <p:nvPr/>
        </p:nvSpPr>
        <p:spPr>
          <a:xfrm>
            <a:off x="4427984" y="1700808"/>
            <a:ext cx="4536504" cy="3528392"/>
          </a:xfrm>
          <a:prstGeom prst="roundRect">
            <a:avLst/>
          </a:prstGeom>
          <a:solidFill>
            <a:schemeClr val="tx1"/>
          </a:solidFill>
          <a:ln>
            <a:solidFill>
              <a:schemeClr val="tx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smtClean="0">
                <a:solidFill>
                  <a:schemeClr val="bg1"/>
                </a:solidFill>
              </a:rPr>
              <a:t>There was nowhere else   but a stable, where they both could sleep.</a:t>
            </a:r>
          </a:p>
          <a:p>
            <a:r>
              <a:rPr lang="en-GB" sz="3200" dirty="0" smtClean="0">
                <a:solidFill>
                  <a:schemeClr val="bg1"/>
                </a:solidFill>
              </a:rPr>
              <a:t>It was there that she had her baby,</a:t>
            </a:r>
          </a:p>
          <a:p>
            <a:r>
              <a:rPr lang="en-GB" sz="3200" dirty="0" smtClean="0">
                <a:solidFill>
                  <a:schemeClr val="bg1"/>
                </a:solidFill>
              </a:rPr>
              <a:t>born for you and me.</a:t>
            </a:r>
            <a:endParaRPr lang="en-GB" sz="3200" dirty="0">
              <a:solidFill>
                <a:schemeClr val="bg1"/>
              </a:solidFill>
              <a:latin typeface="Arial" pitchFamily="34" charset="0"/>
              <a:cs typeface="Arial" pitchFamily="34" charset="0"/>
            </a:endParaRPr>
          </a:p>
        </p:txBody>
      </p:sp>
      <p:sp>
        <p:nvSpPr>
          <p:cNvPr id="8" name="Rounded Rectangle 7"/>
          <p:cNvSpPr/>
          <p:nvPr/>
        </p:nvSpPr>
        <p:spPr>
          <a:xfrm>
            <a:off x="4211960" y="5373216"/>
            <a:ext cx="4752528" cy="1224136"/>
          </a:xfrm>
          <a:prstGeom prst="roundRect">
            <a:avLst/>
          </a:prstGeom>
          <a:solidFill>
            <a:schemeClr val="tx1"/>
          </a:solidFill>
          <a:ln>
            <a:solidFill>
              <a:schemeClr val="tx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bg1"/>
                </a:solidFill>
                <a:latin typeface="Arial" pitchFamily="34" charset="0"/>
                <a:cs typeface="Arial" pitchFamily="34" charset="0"/>
              </a:rPr>
              <a:t>Mark and Helen Johnson</a:t>
            </a:r>
          </a:p>
          <a:p>
            <a:pPr algn="ctr"/>
            <a:endParaRPr lang="en-GB" dirty="0" smtClean="0">
              <a:solidFill>
                <a:schemeClr val="bg1"/>
              </a:solidFill>
              <a:latin typeface="Arial" pitchFamily="34" charset="0"/>
              <a:cs typeface="Arial" pitchFamily="34" charset="0"/>
            </a:endParaRPr>
          </a:p>
          <a:p>
            <a:r>
              <a:rPr lang="en-GB" sz="1400" dirty="0" smtClean="0">
                <a:solidFill>
                  <a:schemeClr val="bg1"/>
                </a:solidFill>
                <a:latin typeface="Arial" pitchFamily="34" charset="0"/>
                <a:cs typeface="Arial" pitchFamily="34" charset="0"/>
              </a:rPr>
              <a:t>© 1994, 2006 &amp; 2009,  Out of the Ark Ltd, </a:t>
            </a:r>
          </a:p>
          <a:p>
            <a:r>
              <a:rPr lang="en-GB" sz="1400" dirty="0" err="1" smtClean="0">
                <a:solidFill>
                  <a:schemeClr val="bg1"/>
                </a:solidFill>
                <a:latin typeface="Arial" pitchFamily="34" charset="0"/>
                <a:cs typeface="Arial" pitchFamily="34" charset="0"/>
              </a:rPr>
              <a:t>Middx</a:t>
            </a:r>
            <a:r>
              <a:rPr lang="en-GB" sz="1400" dirty="0" smtClean="0">
                <a:solidFill>
                  <a:schemeClr val="bg1"/>
                </a:solidFill>
                <a:latin typeface="Arial" pitchFamily="34" charset="0"/>
                <a:cs typeface="Arial" pitchFamily="34" charset="0"/>
              </a:rPr>
              <a:t> TW12 2HD. CCLI Song No. 1095398</a:t>
            </a:r>
            <a:endParaRPr lang="en-GB" sz="1400"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solidFill>
        </p:spPr>
        <p:txBody>
          <a:bodyPr/>
          <a:lstStyle/>
          <a:p>
            <a:r>
              <a:rPr lang="en-GB" b="1" dirty="0" smtClean="0">
                <a:solidFill>
                  <a:schemeClr val="bg1"/>
                </a:solidFill>
              </a:rPr>
              <a:t>King</a:t>
            </a:r>
            <a:r>
              <a:rPr lang="en-GB" dirty="0" smtClean="0">
                <a:solidFill>
                  <a:schemeClr val="bg1"/>
                </a:solidFill>
              </a:rPr>
              <a:t> of all the world</a:t>
            </a:r>
            <a:endParaRPr lang="en-GB" dirty="0">
              <a:solidFill>
                <a:schemeClr val="bg1"/>
              </a:solidFill>
            </a:endParaRPr>
          </a:p>
        </p:txBody>
      </p:sp>
      <p:sp>
        <p:nvSpPr>
          <p:cNvPr id="3" name="TextBox 2"/>
          <p:cNvSpPr txBox="1"/>
          <p:nvPr/>
        </p:nvSpPr>
        <p:spPr>
          <a:xfrm>
            <a:off x="1115616" y="2636912"/>
            <a:ext cx="7344816" cy="3293209"/>
          </a:xfrm>
          <a:prstGeom prst="rect">
            <a:avLst/>
          </a:prstGeom>
          <a:solidFill>
            <a:schemeClr val="accent1">
              <a:lumMod val="50000"/>
              <a:alpha val="50000"/>
            </a:schemeClr>
          </a:solidFill>
          <a:effectLst>
            <a:softEdge rad="127000"/>
          </a:effectLst>
        </p:spPr>
        <p:txBody>
          <a:bodyPr wrap="square" rtlCol="0">
            <a:spAutoFit/>
          </a:bodyPr>
          <a:lstStyle/>
          <a:p>
            <a:r>
              <a:rPr lang="en-GB" sz="4200" dirty="0" smtClean="0">
                <a:solidFill>
                  <a:schemeClr val="bg1"/>
                </a:solidFill>
                <a:latin typeface="Arial" pitchFamily="34" charset="0"/>
                <a:cs typeface="Arial" pitchFamily="34" charset="0"/>
              </a:rPr>
              <a:t>It was on a starry night when the 	hills were bright,</a:t>
            </a:r>
          </a:p>
          <a:p>
            <a:r>
              <a:rPr lang="en-GB" sz="4200" dirty="0" smtClean="0">
                <a:solidFill>
                  <a:schemeClr val="bg1"/>
                </a:solidFill>
                <a:latin typeface="Arial" pitchFamily="34" charset="0"/>
                <a:cs typeface="Arial" pitchFamily="34" charset="0"/>
              </a:rPr>
              <a:t>earth lay sleeping, sleeping 	calm and still;</a:t>
            </a:r>
          </a:p>
          <a:p>
            <a:r>
              <a:rPr lang="en-GB" sz="4000" dirty="0" smtClean="0">
                <a:solidFill>
                  <a:schemeClr val="bg1"/>
                </a:solidFill>
                <a:latin typeface="Arial" pitchFamily="34" charset="0"/>
                <a:cs typeface="Arial" pitchFamily="34" charset="0"/>
              </a:rPr>
              <a:t>		</a:t>
            </a:r>
            <a:endParaRPr lang="en-GB"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solidFill>
        </p:spPr>
        <p:txBody>
          <a:bodyPr/>
          <a:lstStyle/>
          <a:p>
            <a:r>
              <a:rPr lang="en-GB" b="1" dirty="0" smtClean="0">
                <a:solidFill>
                  <a:schemeClr val="bg1"/>
                </a:solidFill>
              </a:rPr>
              <a:t>King</a:t>
            </a:r>
            <a:r>
              <a:rPr lang="en-GB" dirty="0" smtClean="0">
                <a:solidFill>
                  <a:schemeClr val="bg1"/>
                </a:solidFill>
              </a:rPr>
              <a:t> of all the world</a:t>
            </a:r>
            <a:endParaRPr lang="en-GB" dirty="0">
              <a:solidFill>
                <a:schemeClr val="bg1"/>
              </a:solidFill>
            </a:endParaRPr>
          </a:p>
        </p:txBody>
      </p:sp>
      <p:sp>
        <p:nvSpPr>
          <p:cNvPr id="3" name="TextBox 2"/>
          <p:cNvSpPr txBox="1"/>
          <p:nvPr/>
        </p:nvSpPr>
        <p:spPr>
          <a:xfrm>
            <a:off x="1187624" y="2564904"/>
            <a:ext cx="7056784" cy="3293209"/>
          </a:xfrm>
          <a:prstGeom prst="rect">
            <a:avLst/>
          </a:prstGeom>
          <a:solidFill>
            <a:schemeClr val="accent1">
              <a:lumMod val="50000"/>
              <a:alpha val="50000"/>
            </a:schemeClr>
          </a:solidFill>
          <a:effectLst>
            <a:softEdge rad="127000"/>
          </a:effectLst>
        </p:spPr>
        <p:txBody>
          <a:bodyPr wrap="square" rtlCol="0">
            <a:spAutoFit/>
          </a:bodyPr>
          <a:lstStyle/>
          <a:p>
            <a:r>
              <a:rPr lang="en-GB" sz="4200" dirty="0" smtClean="0">
                <a:solidFill>
                  <a:schemeClr val="bg1"/>
                </a:solidFill>
                <a:latin typeface="Arial" pitchFamily="34" charset="0"/>
                <a:cs typeface="Arial" pitchFamily="34" charset="0"/>
              </a:rPr>
              <a:t>then in a cattle shed, in a 		manger bed,</a:t>
            </a:r>
          </a:p>
          <a:p>
            <a:r>
              <a:rPr lang="en-GB" sz="4200" dirty="0" smtClean="0">
                <a:solidFill>
                  <a:schemeClr val="bg1"/>
                </a:solidFill>
                <a:latin typeface="Arial" pitchFamily="34" charset="0"/>
                <a:cs typeface="Arial" pitchFamily="34" charset="0"/>
              </a:rPr>
              <a:t>a boy was born, King of all 	the world.</a:t>
            </a:r>
          </a:p>
          <a:p>
            <a:r>
              <a:rPr lang="en-GB" sz="4000" dirty="0" smtClean="0">
                <a:solidFill>
                  <a:schemeClr val="bg1"/>
                </a:solidFill>
                <a:latin typeface="Arial" pitchFamily="34" charset="0"/>
                <a:cs typeface="Arial" pitchFamily="34" charset="0"/>
              </a:rPr>
              <a:t>	</a:t>
            </a:r>
            <a:endParaRPr lang="en-GB"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25000" b="-2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solidFill>
        </p:spPr>
        <p:txBody>
          <a:bodyPr/>
          <a:lstStyle/>
          <a:p>
            <a:r>
              <a:rPr lang="en-GB" b="1" dirty="0" smtClean="0">
                <a:solidFill>
                  <a:schemeClr val="bg1"/>
                </a:solidFill>
              </a:rPr>
              <a:t>King</a:t>
            </a:r>
            <a:r>
              <a:rPr lang="en-GB" dirty="0" smtClean="0">
                <a:solidFill>
                  <a:schemeClr val="bg1"/>
                </a:solidFill>
              </a:rPr>
              <a:t> of all the world</a:t>
            </a:r>
            <a:endParaRPr lang="en-GB" dirty="0">
              <a:solidFill>
                <a:schemeClr val="bg1"/>
              </a:solidFill>
            </a:endParaRPr>
          </a:p>
        </p:txBody>
      </p:sp>
      <p:sp>
        <p:nvSpPr>
          <p:cNvPr id="3" name="TextBox 2"/>
          <p:cNvSpPr txBox="1"/>
          <p:nvPr/>
        </p:nvSpPr>
        <p:spPr>
          <a:xfrm>
            <a:off x="395536" y="2708920"/>
            <a:ext cx="8496944" cy="2954655"/>
          </a:xfrm>
          <a:prstGeom prst="rect">
            <a:avLst/>
          </a:prstGeom>
          <a:solidFill>
            <a:schemeClr val="accent1">
              <a:lumMod val="50000"/>
              <a:alpha val="50000"/>
            </a:schemeClr>
          </a:solidFill>
          <a:effectLst>
            <a:softEdge rad="127000"/>
          </a:effectLst>
        </p:spPr>
        <p:txBody>
          <a:bodyPr wrap="square" rtlCol="0">
            <a:spAutoFit/>
          </a:bodyPr>
          <a:lstStyle/>
          <a:p>
            <a:r>
              <a:rPr lang="en-GB" sz="4000" dirty="0" smtClean="0">
                <a:solidFill>
                  <a:schemeClr val="bg1"/>
                </a:solidFill>
                <a:latin typeface="Arial" pitchFamily="34" charset="0"/>
                <a:cs typeface="Arial" pitchFamily="34" charset="0"/>
              </a:rPr>
              <a:t>    </a:t>
            </a:r>
            <a:r>
              <a:rPr lang="en-GB" sz="4200" i="1" dirty="0" smtClean="0">
                <a:solidFill>
                  <a:schemeClr val="bg1"/>
                </a:solidFill>
                <a:latin typeface="Arial" pitchFamily="34" charset="0"/>
                <a:cs typeface="Arial" pitchFamily="34" charset="0"/>
              </a:rPr>
              <a:t>And all the angels sang for him,</a:t>
            </a:r>
            <a:endParaRPr lang="en-GB" sz="4200" dirty="0" smtClean="0">
              <a:solidFill>
                <a:schemeClr val="bg1"/>
              </a:solidFill>
              <a:latin typeface="Arial" pitchFamily="34" charset="0"/>
              <a:cs typeface="Arial" pitchFamily="34" charset="0"/>
            </a:endParaRPr>
          </a:p>
          <a:p>
            <a:r>
              <a:rPr lang="en-GB" sz="4200" i="1" dirty="0" smtClean="0">
                <a:solidFill>
                  <a:schemeClr val="bg1"/>
                </a:solidFill>
                <a:latin typeface="Arial" pitchFamily="34" charset="0"/>
                <a:cs typeface="Arial" pitchFamily="34" charset="0"/>
              </a:rPr>
              <a:t>    the bells of heaven rang for him;</a:t>
            </a:r>
            <a:endParaRPr lang="en-GB" sz="4200" dirty="0" smtClean="0">
              <a:solidFill>
                <a:schemeClr val="bg1"/>
              </a:solidFill>
              <a:latin typeface="Arial" pitchFamily="34" charset="0"/>
              <a:cs typeface="Arial" pitchFamily="34" charset="0"/>
            </a:endParaRPr>
          </a:p>
          <a:p>
            <a:r>
              <a:rPr lang="en-GB" sz="4200" i="1" dirty="0" smtClean="0">
                <a:solidFill>
                  <a:schemeClr val="bg1"/>
                </a:solidFill>
                <a:latin typeface="Arial" pitchFamily="34" charset="0"/>
                <a:cs typeface="Arial" pitchFamily="34" charset="0"/>
              </a:rPr>
              <a:t>    for a boy was born, </a:t>
            </a:r>
          </a:p>
          <a:p>
            <a:r>
              <a:rPr lang="en-GB" sz="4200" i="1" dirty="0" smtClean="0">
                <a:solidFill>
                  <a:schemeClr val="bg1"/>
                </a:solidFill>
                <a:latin typeface="Arial" pitchFamily="34" charset="0"/>
                <a:cs typeface="Arial" pitchFamily="34" charset="0"/>
              </a:rPr>
              <a:t>    King of all the world.</a:t>
            </a:r>
            <a:endParaRPr lang="en-GB" sz="4200" dirty="0" smtClean="0">
              <a:solidFill>
                <a:schemeClr val="bg1"/>
              </a:solidFill>
              <a:latin typeface="Arial" pitchFamily="34" charset="0"/>
              <a:cs typeface="Arial" pitchFamily="34" charset="0"/>
            </a:endParaRPr>
          </a:p>
          <a:p>
            <a:endParaRPr lang="en-GB" dirty="0"/>
          </a:p>
        </p:txBody>
      </p:sp>
      <p:sp>
        <p:nvSpPr>
          <p:cNvPr id="4" name="Rounded Rectangle 3"/>
          <p:cNvSpPr/>
          <p:nvPr/>
        </p:nvSpPr>
        <p:spPr>
          <a:xfrm>
            <a:off x="2051720" y="5733256"/>
            <a:ext cx="5328592" cy="720080"/>
          </a:xfrm>
          <a:prstGeom prst="roundRect">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latin typeface="Arial" pitchFamily="34" charset="0"/>
                <a:cs typeface="Arial" pitchFamily="34" charset="0"/>
              </a:rPr>
              <a:t>Joy Webb</a:t>
            </a:r>
          </a:p>
          <a:p>
            <a:r>
              <a:rPr lang="en-GB" sz="1400" dirty="0" smtClean="0">
                <a:solidFill>
                  <a:schemeClr val="bg1"/>
                </a:solidFill>
                <a:latin typeface="Arial" pitchFamily="34" charset="0"/>
                <a:cs typeface="Arial" pitchFamily="34" charset="0"/>
              </a:rPr>
              <a:t>©</a:t>
            </a:r>
            <a:r>
              <a:rPr lang="en-GB" sz="1400" dirty="0" smtClean="0">
                <a:solidFill>
                  <a:schemeClr val="bg1"/>
                </a:solidFill>
              </a:rPr>
              <a:t> Salvationist Publishing &amp; Supplies Ltd (Admin by Song Solutions </a:t>
            </a:r>
            <a:r>
              <a:rPr lang="en-GB" sz="1400" dirty="0" err="1" smtClean="0">
                <a:solidFill>
                  <a:schemeClr val="bg1"/>
                </a:solidFill>
              </a:rPr>
              <a:t>CopyCare</a:t>
            </a:r>
            <a:r>
              <a:rPr lang="en-GB" sz="1400" dirty="0" smtClean="0">
                <a:solidFill>
                  <a:schemeClr val="bg1"/>
                </a:solidFill>
              </a:rPr>
              <a:t>  www.songsolutions.org)</a:t>
            </a:r>
            <a:endParaRPr lang="en-GB" sz="1400"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solidFill>
        </p:spPr>
        <p:txBody>
          <a:bodyPr/>
          <a:lstStyle/>
          <a:p>
            <a:r>
              <a:rPr lang="en-GB" b="1" dirty="0" smtClean="0">
                <a:solidFill>
                  <a:schemeClr val="bg1"/>
                </a:solidFill>
              </a:rPr>
              <a:t>King</a:t>
            </a:r>
            <a:r>
              <a:rPr lang="en-GB" dirty="0" smtClean="0">
                <a:solidFill>
                  <a:schemeClr val="bg1"/>
                </a:solidFill>
              </a:rPr>
              <a:t> of all the world</a:t>
            </a:r>
            <a:endParaRPr lang="en-GB" dirty="0">
              <a:solidFill>
                <a:schemeClr val="bg1"/>
              </a:solidFill>
            </a:endParaRPr>
          </a:p>
        </p:txBody>
      </p:sp>
      <p:pic>
        <p:nvPicPr>
          <p:cNvPr id="4" name="Picture 3" descr="78454961.jpg"/>
          <p:cNvPicPr>
            <a:picLocks noChangeAspect="1"/>
          </p:cNvPicPr>
          <p:nvPr/>
        </p:nvPicPr>
        <p:blipFill>
          <a:blip r:embed="rId3" cstate="print"/>
          <a:stretch>
            <a:fillRect/>
          </a:stretch>
        </p:blipFill>
        <p:spPr>
          <a:xfrm>
            <a:off x="2881969" y="1628800"/>
            <a:ext cx="2911502" cy="2087323"/>
          </a:xfrm>
          <a:prstGeom prst="rect">
            <a:avLst/>
          </a:prstGeom>
        </p:spPr>
      </p:pic>
      <p:sp>
        <p:nvSpPr>
          <p:cNvPr id="5" name="TextBox 4"/>
          <p:cNvSpPr txBox="1"/>
          <p:nvPr/>
        </p:nvSpPr>
        <p:spPr>
          <a:xfrm>
            <a:off x="467544" y="3861048"/>
            <a:ext cx="8352928" cy="2893100"/>
          </a:xfrm>
          <a:prstGeom prst="rect">
            <a:avLst/>
          </a:prstGeom>
          <a:noFill/>
        </p:spPr>
        <p:txBody>
          <a:bodyPr wrap="square" rtlCol="0">
            <a:spAutoFit/>
          </a:bodyPr>
          <a:lstStyle/>
          <a:p>
            <a:r>
              <a:rPr lang="en-GB" sz="3600" dirty="0" smtClean="0">
                <a:latin typeface="Arial" pitchFamily="34" charset="0"/>
                <a:cs typeface="Arial" pitchFamily="34" charset="0"/>
              </a:rPr>
              <a:t>...the time came for her to deliver her child. And she gave birth to her firstborn son and wrapped him in bands of cloth, and laid him in </a:t>
            </a:r>
            <a:r>
              <a:rPr lang="en-GB" sz="3600" smtClean="0">
                <a:latin typeface="Arial" pitchFamily="34" charset="0"/>
                <a:cs typeface="Arial" pitchFamily="34" charset="0"/>
              </a:rPr>
              <a:t>a </a:t>
            </a:r>
            <a:r>
              <a:rPr lang="en-GB" sz="3600" smtClean="0">
                <a:latin typeface="Arial" pitchFamily="34" charset="0"/>
                <a:cs typeface="Arial" pitchFamily="34" charset="0"/>
              </a:rPr>
              <a:t>manger</a:t>
            </a:r>
            <a:r>
              <a:rPr lang="en-GB" sz="3600" dirty="0" smtClean="0">
                <a:latin typeface="Arial" pitchFamily="34" charset="0"/>
                <a:cs typeface="Arial" pitchFamily="34" charset="0"/>
              </a:rPr>
              <a:t>. </a:t>
            </a:r>
          </a:p>
          <a:p>
            <a:endParaRPr lang="en-GB" dirty="0" smtClean="0"/>
          </a:p>
          <a:p>
            <a:r>
              <a:rPr lang="en-GB" dirty="0" smtClean="0"/>
              <a:t>					 </a:t>
            </a:r>
            <a:r>
              <a:rPr lang="en-GB" sz="2000" dirty="0" smtClean="0">
                <a:latin typeface="Arial" pitchFamily="34" charset="0"/>
                <a:cs typeface="Arial" pitchFamily="34" charset="0"/>
              </a:rPr>
              <a:t>Luke 2:6-7 (NRSV)</a:t>
            </a:r>
            <a:endParaRPr lang="en-GB"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pic>
        <p:nvPicPr>
          <p:cNvPr id="3" name="Picture 2" descr="A6PortraitAW+3mmBleed.jpg"/>
          <p:cNvPicPr>
            <a:picLocks noChangeAspect="1"/>
          </p:cNvPicPr>
          <p:nvPr/>
        </p:nvPicPr>
        <p:blipFill>
          <a:blip r:embed="rId2" cstate="print"/>
          <a:stretch>
            <a:fillRect/>
          </a:stretch>
        </p:blipFill>
        <p:spPr>
          <a:xfrm>
            <a:off x="2154537" y="-10266"/>
            <a:ext cx="4577703" cy="686826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blip>
          <a:srcRect/>
          <a:stretch>
            <a:fillRect t="-47000" b="-4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a:solidFill>
            <a:srgbClr val="990000"/>
          </a:solidFill>
        </p:spPr>
        <p:txBody>
          <a:bodyPr/>
          <a:lstStyle/>
          <a:p>
            <a:r>
              <a:rPr lang="en-GB" dirty="0" smtClean="0">
                <a:solidFill>
                  <a:schemeClr val="bg1"/>
                </a:solidFill>
              </a:rPr>
              <a:t>Do not be afraid...</a:t>
            </a:r>
            <a:endParaRPr lang="en-GB" dirty="0">
              <a:solidFill>
                <a:schemeClr val="bg1"/>
              </a:solidFill>
            </a:endParaRPr>
          </a:p>
        </p:txBody>
      </p:sp>
      <p:pic>
        <p:nvPicPr>
          <p:cNvPr id="6" name="Picture 5" descr="87562687.jpg"/>
          <p:cNvPicPr>
            <a:picLocks noChangeAspect="1"/>
          </p:cNvPicPr>
          <p:nvPr/>
        </p:nvPicPr>
        <p:blipFill>
          <a:blip r:embed="rId3" cstate="print"/>
          <a:stretch>
            <a:fillRect/>
          </a:stretch>
        </p:blipFill>
        <p:spPr>
          <a:xfrm>
            <a:off x="6478811" y="1844824"/>
            <a:ext cx="2630586" cy="4509120"/>
          </a:xfrm>
          <a:prstGeom prst="rect">
            <a:avLst/>
          </a:prstGeom>
        </p:spPr>
      </p:pic>
      <p:sp>
        <p:nvSpPr>
          <p:cNvPr id="5" name="TextBox 4"/>
          <p:cNvSpPr txBox="1"/>
          <p:nvPr/>
        </p:nvSpPr>
        <p:spPr>
          <a:xfrm>
            <a:off x="467544" y="2636912"/>
            <a:ext cx="5472608" cy="3970318"/>
          </a:xfrm>
          <a:prstGeom prst="rect">
            <a:avLst/>
          </a:prstGeom>
          <a:solidFill>
            <a:srgbClr val="F0DE90"/>
          </a:solidFill>
          <a:effectLst>
            <a:softEdge rad="127000"/>
          </a:effectLst>
        </p:spPr>
        <p:txBody>
          <a:bodyPr wrap="square" rtlCol="0">
            <a:spAutoFit/>
          </a:bodyPr>
          <a:lstStyle/>
          <a:p>
            <a:r>
              <a:rPr lang="en-GB" dirty="0" smtClean="0"/>
              <a:t> </a:t>
            </a:r>
            <a:r>
              <a:rPr lang="en-GB" sz="3600" dirty="0" smtClean="0">
                <a:latin typeface="Arial" pitchFamily="34" charset="0"/>
                <a:cs typeface="Arial" pitchFamily="34" charset="0"/>
              </a:rPr>
              <a:t>...the angel Gabriel was sent by God to a town in Galilee called Nazareth, to a virgin engaged to a man whose name was Joseph, of the house of David. </a:t>
            </a:r>
            <a:endParaRPr lang="en-GB" sz="3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9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solidFill>
        </p:spPr>
        <p:txBody>
          <a:bodyPr/>
          <a:lstStyle/>
          <a:p>
            <a:r>
              <a:rPr lang="en-GB" dirty="0" smtClean="0">
                <a:solidFill>
                  <a:srgbClr val="FFCC00"/>
                </a:solidFill>
                <a:latin typeface="Arial" pitchFamily="34" charset="0"/>
                <a:cs typeface="Arial" pitchFamily="34" charset="0"/>
              </a:rPr>
              <a:t>...proclaim the </a:t>
            </a:r>
            <a:r>
              <a:rPr lang="en-GB" b="1" dirty="0" smtClean="0">
                <a:solidFill>
                  <a:srgbClr val="FFCC00"/>
                </a:solidFill>
                <a:latin typeface="Arial" pitchFamily="34" charset="0"/>
                <a:cs typeface="Arial" pitchFamily="34" charset="0"/>
              </a:rPr>
              <a:t>Messiah’s birth</a:t>
            </a:r>
            <a:endParaRPr lang="en-GB" b="1" dirty="0">
              <a:solidFill>
                <a:srgbClr val="FFCC00"/>
              </a:solidFill>
              <a:latin typeface="Arial" pitchFamily="34" charset="0"/>
              <a:cs typeface="Arial" pitchFamily="34" charset="0"/>
            </a:endParaRPr>
          </a:p>
        </p:txBody>
      </p:sp>
      <p:pic>
        <p:nvPicPr>
          <p:cNvPr id="3" name="Picture 2" descr="87695428.jpg"/>
          <p:cNvPicPr>
            <a:picLocks noChangeAspect="1"/>
          </p:cNvPicPr>
          <p:nvPr/>
        </p:nvPicPr>
        <p:blipFill>
          <a:blip r:embed="rId2" cstate="print"/>
          <a:stretch>
            <a:fillRect/>
          </a:stretch>
        </p:blipFill>
        <p:spPr>
          <a:xfrm>
            <a:off x="5868144" y="1700808"/>
            <a:ext cx="3011666" cy="4536504"/>
          </a:xfrm>
          <a:prstGeom prst="rect">
            <a:avLst/>
          </a:prstGeom>
        </p:spPr>
      </p:pic>
      <p:sp>
        <p:nvSpPr>
          <p:cNvPr id="4" name="TextBox 3"/>
          <p:cNvSpPr txBox="1"/>
          <p:nvPr/>
        </p:nvSpPr>
        <p:spPr>
          <a:xfrm>
            <a:off x="539552" y="1700808"/>
            <a:ext cx="5112568" cy="5786780"/>
          </a:xfrm>
          <a:prstGeom prst="rect">
            <a:avLst/>
          </a:prstGeom>
          <a:noFill/>
        </p:spPr>
        <p:txBody>
          <a:bodyPr wrap="square" rtlCol="0">
            <a:spAutoFit/>
          </a:bodyPr>
          <a:lstStyle/>
          <a:p>
            <a:r>
              <a:rPr lang="en-GB" sz="4000" dirty="0" smtClean="0">
                <a:solidFill>
                  <a:schemeClr val="bg1"/>
                </a:solidFill>
                <a:latin typeface="Arial" pitchFamily="34" charset="0"/>
                <a:cs typeface="Arial" pitchFamily="34" charset="0"/>
              </a:rPr>
              <a:t>Angels, from the    	realms of glory,</a:t>
            </a:r>
          </a:p>
          <a:p>
            <a:r>
              <a:rPr lang="en-GB" sz="4000" dirty="0" smtClean="0">
                <a:solidFill>
                  <a:schemeClr val="bg1"/>
                </a:solidFill>
                <a:latin typeface="Arial" pitchFamily="34" charset="0"/>
                <a:cs typeface="Arial" pitchFamily="34" charset="0"/>
              </a:rPr>
              <a:t>Wing your flight o'er 	all the earth;</a:t>
            </a:r>
          </a:p>
          <a:p>
            <a:r>
              <a:rPr lang="en-GB" sz="4000" dirty="0" smtClean="0">
                <a:solidFill>
                  <a:schemeClr val="bg1"/>
                </a:solidFill>
                <a:latin typeface="Arial" pitchFamily="34" charset="0"/>
                <a:cs typeface="Arial" pitchFamily="34" charset="0"/>
              </a:rPr>
              <a:t>Ye who sang 	creation's story,</a:t>
            </a:r>
          </a:p>
          <a:p>
            <a:r>
              <a:rPr lang="en-GB" sz="4000" dirty="0" smtClean="0">
                <a:solidFill>
                  <a:schemeClr val="bg1"/>
                </a:solidFill>
                <a:latin typeface="Arial" pitchFamily="34" charset="0"/>
                <a:cs typeface="Arial" pitchFamily="34" charset="0"/>
              </a:rPr>
              <a:t>Now proclaim 	Messiah's birth.</a:t>
            </a:r>
          </a:p>
          <a:p>
            <a:r>
              <a:rPr lang="en-GB" dirty="0" smtClean="0"/>
              <a:t> </a:t>
            </a:r>
          </a:p>
          <a:p>
            <a:r>
              <a:rPr lang="en-GB" dirty="0" smtClean="0"/>
              <a:t>	</a:t>
            </a:r>
            <a:endParaRPr lang="en-GB"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9003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solidFill>
        </p:spPr>
        <p:txBody>
          <a:bodyPr/>
          <a:lstStyle/>
          <a:p>
            <a:r>
              <a:rPr lang="en-GB" dirty="0" smtClean="0">
                <a:solidFill>
                  <a:srgbClr val="FFCC00"/>
                </a:solidFill>
                <a:latin typeface="Arial" pitchFamily="34" charset="0"/>
                <a:cs typeface="Arial" pitchFamily="34" charset="0"/>
              </a:rPr>
              <a:t>...proclaim the </a:t>
            </a:r>
            <a:r>
              <a:rPr lang="en-GB" b="1" dirty="0" smtClean="0">
                <a:solidFill>
                  <a:srgbClr val="FFCC00"/>
                </a:solidFill>
                <a:latin typeface="Arial" pitchFamily="34" charset="0"/>
                <a:cs typeface="Arial" pitchFamily="34" charset="0"/>
              </a:rPr>
              <a:t>Messiah’s birth</a:t>
            </a:r>
            <a:endParaRPr lang="en-GB" b="1" dirty="0">
              <a:solidFill>
                <a:srgbClr val="FFCC00"/>
              </a:solidFill>
              <a:latin typeface="Arial" pitchFamily="34" charset="0"/>
              <a:cs typeface="Arial" pitchFamily="34" charset="0"/>
            </a:endParaRPr>
          </a:p>
        </p:txBody>
      </p:sp>
      <p:pic>
        <p:nvPicPr>
          <p:cNvPr id="3" name="Picture 2" descr="87695428.jpg"/>
          <p:cNvPicPr>
            <a:picLocks noChangeAspect="1"/>
          </p:cNvPicPr>
          <p:nvPr/>
        </p:nvPicPr>
        <p:blipFill>
          <a:blip r:embed="rId2" cstate="print"/>
          <a:stretch>
            <a:fillRect/>
          </a:stretch>
        </p:blipFill>
        <p:spPr>
          <a:xfrm>
            <a:off x="5868144" y="1700808"/>
            <a:ext cx="3011666" cy="4536504"/>
          </a:xfrm>
          <a:prstGeom prst="rect">
            <a:avLst/>
          </a:prstGeom>
        </p:spPr>
      </p:pic>
      <p:sp>
        <p:nvSpPr>
          <p:cNvPr id="4" name="TextBox 3"/>
          <p:cNvSpPr txBox="1"/>
          <p:nvPr/>
        </p:nvSpPr>
        <p:spPr>
          <a:xfrm>
            <a:off x="539552" y="1772816"/>
            <a:ext cx="4752528" cy="5016758"/>
          </a:xfrm>
          <a:prstGeom prst="rect">
            <a:avLst/>
          </a:prstGeom>
          <a:noFill/>
        </p:spPr>
        <p:txBody>
          <a:bodyPr wrap="square" rtlCol="0">
            <a:spAutoFit/>
          </a:bodyPr>
          <a:lstStyle/>
          <a:p>
            <a:r>
              <a:rPr lang="en-GB" dirty="0" smtClean="0"/>
              <a:t> </a:t>
            </a:r>
            <a:r>
              <a:rPr lang="en-GB" sz="4000" dirty="0" smtClean="0">
                <a:solidFill>
                  <a:schemeClr val="bg1"/>
                </a:solidFill>
                <a:latin typeface="Arial" pitchFamily="34" charset="0"/>
                <a:cs typeface="Arial" pitchFamily="34" charset="0"/>
              </a:rPr>
              <a:t>Shepherds in the 	field abiding,</a:t>
            </a:r>
          </a:p>
          <a:p>
            <a:r>
              <a:rPr lang="en-GB" sz="4000" dirty="0" smtClean="0">
                <a:solidFill>
                  <a:schemeClr val="bg1"/>
                </a:solidFill>
                <a:latin typeface="Arial" pitchFamily="34" charset="0"/>
                <a:cs typeface="Arial" pitchFamily="34" charset="0"/>
              </a:rPr>
              <a:t>Watching o'er your 	flocks by night,</a:t>
            </a:r>
          </a:p>
          <a:p>
            <a:r>
              <a:rPr lang="en-GB" sz="4000" dirty="0" smtClean="0">
                <a:solidFill>
                  <a:schemeClr val="bg1"/>
                </a:solidFill>
                <a:latin typeface="Arial" pitchFamily="34" charset="0"/>
                <a:cs typeface="Arial" pitchFamily="34" charset="0"/>
              </a:rPr>
              <a:t>God with man is 	now residing,</a:t>
            </a:r>
          </a:p>
          <a:p>
            <a:r>
              <a:rPr lang="en-GB" sz="4000" dirty="0" smtClean="0">
                <a:solidFill>
                  <a:schemeClr val="bg1"/>
                </a:solidFill>
                <a:latin typeface="Arial" pitchFamily="34" charset="0"/>
                <a:cs typeface="Arial" pitchFamily="34" charset="0"/>
              </a:rPr>
              <a:t>Yonder shines the 	infant Light.</a:t>
            </a:r>
            <a:endParaRPr lang="en-GB" dirty="0"/>
          </a:p>
        </p:txBody>
      </p:sp>
      <p:sp>
        <p:nvSpPr>
          <p:cNvPr id="5" name="TextBox 4"/>
          <p:cNvSpPr txBox="1"/>
          <p:nvPr/>
        </p:nvSpPr>
        <p:spPr>
          <a:xfrm>
            <a:off x="4860032" y="6309321"/>
            <a:ext cx="4104456" cy="369332"/>
          </a:xfrm>
          <a:prstGeom prst="rect">
            <a:avLst/>
          </a:prstGeom>
          <a:noFill/>
        </p:spPr>
        <p:txBody>
          <a:bodyPr wrap="square" rtlCol="0">
            <a:spAutoFit/>
          </a:bodyPr>
          <a:lstStyle/>
          <a:p>
            <a:r>
              <a:rPr lang="en-GB" dirty="0" smtClean="0">
                <a:solidFill>
                  <a:schemeClr val="bg1"/>
                </a:solidFill>
                <a:latin typeface="Arial" pitchFamily="34" charset="0"/>
                <a:cs typeface="Arial" pitchFamily="34" charset="0"/>
              </a:rPr>
              <a:t>James Montgomery (1771-1854)</a:t>
            </a:r>
            <a:endParaRPr lang="en-GB"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1000" r="-1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C00000"/>
          </a:solidFill>
        </p:spPr>
        <p:txBody>
          <a:bodyPr/>
          <a:lstStyle/>
          <a:p>
            <a:r>
              <a:rPr lang="en-GB" dirty="0" smtClean="0">
                <a:solidFill>
                  <a:schemeClr val="bg1"/>
                </a:solidFill>
                <a:latin typeface="Arial" pitchFamily="34" charset="0"/>
                <a:cs typeface="Arial" pitchFamily="34" charset="0"/>
              </a:rPr>
              <a:t>I am bringing you </a:t>
            </a:r>
            <a:r>
              <a:rPr lang="en-GB" b="1" dirty="0" smtClean="0">
                <a:solidFill>
                  <a:schemeClr val="bg1"/>
                </a:solidFill>
                <a:latin typeface="Arial" pitchFamily="34" charset="0"/>
                <a:cs typeface="Arial" pitchFamily="34" charset="0"/>
              </a:rPr>
              <a:t>good news</a:t>
            </a:r>
            <a:r>
              <a:rPr lang="en-GB" dirty="0" smtClean="0">
                <a:solidFill>
                  <a:schemeClr val="bg1"/>
                </a:solidFill>
                <a:latin typeface="Arial" pitchFamily="34" charset="0"/>
                <a:cs typeface="Arial" pitchFamily="34" charset="0"/>
              </a:rPr>
              <a:t>...</a:t>
            </a:r>
            <a:endParaRPr lang="en-GB"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C00000"/>
          </a:solidFill>
        </p:spPr>
        <p:txBody>
          <a:bodyPr/>
          <a:lstStyle/>
          <a:p>
            <a:r>
              <a:rPr lang="en-GB" dirty="0" smtClean="0">
                <a:solidFill>
                  <a:schemeClr val="bg1"/>
                </a:solidFill>
                <a:latin typeface="Arial" pitchFamily="34" charset="0"/>
                <a:cs typeface="Arial" pitchFamily="34" charset="0"/>
              </a:rPr>
              <a:t>I am bringing you </a:t>
            </a:r>
            <a:r>
              <a:rPr lang="en-GB" b="1" dirty="0" smtClean="0">
                <a:solidFill>
                  <a:schemeClr val="bg1"/>
                </a:solidFill>
                <a:latin typeface="Arial" pitchFamily="34" charset="0"/>
                <a:cs typeface="Arial" pitchFamily="34" charset="0"/>
              </a:rPr>
              <a:t>good news</a:t>
            </a:r>
            <a:r>
              <a:rPr lang="en-GB" dirty="0" smtClean="0">
                <a:solidFill>
                  <a:schemeClr val="bg1"/>
                </a:solidFill>
                <a:latin typeface="Arial" pitchFamily="34" charset="0"/>
                <a:cs typeface="Arial" pitchFamily="34" charset="0"/>
              </a:rPr>
              <a:t>...</a:t>
            </a:r>
            <a:endParaRPr lang="en-GB" dirty="0">
              <a:solidFill>
                <a:schemeClr val="bg1"/>
              </a:solidFill>
              <a:latin typeface="Arial" pitchFamily="34" charset="0"/>
              <a:cs typeface="Arial" pitchFamily="34" charset="0"/>
            </a:endParaRPr>
          </a:p>
        </p:txBody>
      </p:sp>
      <p:sp>
        <p:nvSpPr>
          <p:cNvPr id="3" name="Rounded Rectangle 2"/>
          <p:cNvSpPr/>
          <p:nvPr/>
        </p:nvSpPr>
        <p:spPr>
          <a:xfrm>
            <a:off x="611560" y="1772816"/>
            <a:ext cx="7992888" cy="47525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smtClean="0">
                <a:solidFill>
                  <a:schemeClr val="tx1"/>
                </a:solidFill>
                <a:latin typeface="Arial" pitchFamily="34" charset="0"/>
                <a:cs typeface="Arial" pitchFamily="34" charset="0"/>
              </a:rPr>
              <a:t>“In that region there were shepherds living in the fields,</a:t>
            </a:r>
          </a:p>
          <a:p>
            <a:r>
              <a:rPr lang="en-GB" sz="3600" dirty="0" smtClean="0">
                <a:solidFill>
                  <a:schemeClr val="tx1"/>
                </a:solidFill>
                <a:latin typeface="Arial" pitchFamily="34" charset="0"/>
                <a:cs typeface="Arial" pitchFamily="34" charset="0"/>
              </a:rPr>
              <a:t>keeping watch over their flock by night. Then an angel of the</a:t>
            </a:r>
          </a:p>
          <a:p>
            <a:r>
              <a:rPr lang="en-GB" sz="3600" dirty="0" smtClean="0">
                <a:solidFill>
                  <a:schemeClr val="tx1"/>
                </a:solidFill>
                <a:latin typeface="Arial" pitchFamily="34" charset="0"/>
                <a:cs typeface="Arial" pitchFamily="34" charset="0"/>
              </a:rPr>
              <a:t>Lord stood before them, and the glory of the Lord shone</a:t>
            </a:r>
          </a:p>
          <a:p>
            <a:r>
              <a:rPr lang="en-GB" sz="3600" dirty="0" smtClean="0">
                <a:solidFill>
                  <a:schemeClr val="tx1"/>
                </a:solidFill>
                <a:latin typeface="Arial" pitchFamily="34" charset="0"/>
                <a:cs typeface="Arial" pitchFamily="34" charset="0"/>
              </a:rPr>
              <a:t>around them.</a:t>
            </a:r>
            <a:endParaRPr lang="en-GB" sz="36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C00000"/>
          </a:solidFill>
        </p:spPr>
        <p:txBody>
          <a:bodyPr/>
          <a:lstStyle/>
          <a:p>
            <a:r>
              <a:rPr lang="en-GB" dirty="0" smtClean="0">
                <a:solidFill>
                  <a:schemeClr val="bg1"/>
                </a:solidFill>
                <a:latin typeface="Arial" pitchFamily="34" charset="0"/>
                <a:cs typeface="Arial" pitchFamily="34" charset="0"/>
              </a:rPr>
              <a:t>I am bringing you </a:t>
            </a:r>
            <a:r>
              <a:rPr lang="en-GB" b="1" dirty="0" smtClean="0">
                <a:solidFill>
                  <a:schemeClr val="bg1"/>
                </a:solidFill>
                <a:latin typeface="Arial" pitchFamily="34" charset="0"/>
                <a:cs typeface="Arial" pitchFamily="34" charset="0"/>
              </a:rPr>
              <a:t>good news</a:t>
            </a:r>
            <a:r>
              <a:rPr lang="en-GB" dirty="0" smtClean="0">
                <a:solidFill>
                  <a:schemeClr val="bg1"/>
                </a:solidFill>
                <a:latin typeface="Arial" pitchFamily="34" charset="0"/>
                <a:cs typeface="Arial" pitchFamily="34" charset="0"/>
              </a:rPr>
              <a:t>...</a:t>
            </a:r>
            <a:endParaRPr lang="en-GB" dirty="0">
              <a:solidFill>
                <a:schemeClr val="bg1"/>
              </a:solidFill>
              <a:latin typeface="Arial" pitchFamily="34" charset="0"/>
              <a:cs typeface="Arial" pitchFamily="34" charset="0"/>
            </a:endParaRPr>
          </a:p>
        </p:txBody>
      </p:sp>
      <p:sp>
        <p:nvSpPr>
          <p:cNvPr id="3" name="Rounded Rectangle 2"/>
          <p:cNvSpPr/>
          <p:nvPr/>
        </p:nvSpPr>
        <p:spPr>
          <a:xfrm>
            <a:off x="683568" y="1772816"/>
            <a:ext cx="7920880" cy="475252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500" dirty="0" smtClean="0">
                <a:solidFill>
                  <a:schemeClr val="tx1"/>
                </a:solidFill>
                <a:latin typeface="Arial" pitchFamily="34" charset="0"/>
                <a:cs typeface="Arial" pitchFamily="34" charset="0"/>
              </a:rPr>
              <a:t>... the angel said to them, ‘Do not be afraid; for see – I am bringing you good news of great joy for all the people: to you is born this day in the city of David a Saviour, who is the Messiah, the Lord. This will be a sign for you: you will find a child wrapped in bands of cloth and lying in a manger.’</a:t>
            </a:r>
            <a:endParaRPr lang="en-GB" sz="35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FBEAC7"/>
            </a:gs>
            <a:gs pos="17999">
              <a:srgbClr val="FEE7F2"/>
            </a:gs>
            <a:gs pos="36000">
              <a:srgbClr val="FAC77D"/>
            </a:gs>
            <a:gs pos="61000">
              <a:srgbClr val="FBA97D"/>
            </a:gs>
            <a:gs pos="82001">
              <a:srgbClr val="FBD49C"/>
            </a:gs>
            <a:gs pos="100000">
              <a:srgbClr val="FEE7F2"/>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C00000"/>
          </a:solidFill>
        </p:spPr>
        <p:txBody>
          <a:bodyPr/>
          <a:lstStyle/>
          <a:p>
            <a:r>
              <a:rPr lang="en-GB" dirty="0" smtClean="0">
                <a:solidFill>
                  <a:schemeClr val="bg1"/>
                </a:solidFill>
                <a:latin typeface="Arial" pitchFamily="34" charset="0"/>
                <a:cs typeface="Arial" pitchFamily="34" charset="0"/>
              </a:rPr>
              <a:t>I am bringing you </a:t>
            </a:r>
            <a:r>
              <a:rPr lang="en-GB" b="1" dirty="0" smtClean="0">
                <a:solidFill>
                  <a:schemeClr val="bg1"/>
                </a:solidFill>
                <a:latin typeface="Arial" pitchFamily="34" charset="0"/>
                <a:cs typeface="Arial" pitchFamily="34" charset="0"/>
              </a:rPr>
              <a:t>good news</a:t>
            </a:r>
            <a:r>
              <a:rPr lang="en-GB" dirty="0" smtClean="0">
                <a:solidFill>
                  <a:schemeClr val="bg1"/>
                </a:solidFill>
                <a:latin typeface="Arial" pitchFamily="34" charset="0"/>
                <a:cs typeface="Arial" pitchFamily="34" charset="0"/>
              </a:rPr>
              <a:t>...</a:t>
            </a:r>
            <a:endParaRPr lang="en-GB" dirty="0">
              <a:solidFill>
                <a:schemeClr val="bg1"/>
              </a:solidFill>
              <a:latin typeface="Arial" pitchFamily="34" charset="0"/>
              <a:cs typeface="Arial" pitchFamily="34" charset="0"/>
            </a:endParaRPr>
          </a:p>
        </p:txBody>
      </p:sp>
      <p:sp>
        <p:nvSpPr>
          <p:cNvPr id="3" name="Rounded Rectangle 2"/>
          <p:cNvSpPr/>
          <p:nvPr/>
        </p:nvSpPr>
        <p:spPr>
          <a:xfrm>
            <a:off x="827584" y="1772816"/>
            <a:ext cx="7776864" cy="460851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dirty="0" smtClean="0">
                <a:solidFill>
                  <a:schemeClr val="tx1"/>
                </a:solidFill>
                <a:latin typeface="Arial" pitchFamily="34" charset="0"/>
                <a:cs typeface="Arial" pitchFamily="34" charset="0"/>
              </a:rPr>
              <a:t>And suddenly there was with the angel a multitude of the heavenly host, praising God and saying,</a:t>
            </a:r>
          </a:p>
          <a:p>
            <a:r>
              <a:rPr lang="en-GB" sz="3600" dirty="0" smtClean="0">
                <a:solidFill>
                  <a:schemeClr val="tx1"/>
                </a:solidFill>
                <a:latin typeface="Arial" pitchFamily="34" charset="0"/>
                <a:cs typeface="Arial" pitchFamily="34" charset="0"/>
              </a:rPr>
              <a:t>‘Glory to God in the highest heaven, and on earth peace</a:t>
            </a:r>
          </a:p>
          <a:p>
            <a:r>
              <a:rPr lang="en-GB" sz="3600" dirty="0" smtClean="0">
                <a:solidFill>
                  <a:schemeClr val="tx1"/>
                </a:solidFill>
                <a:latin typeface="Arial" pitchFamily="34" charset="0"/>
                <a:cs typeface="Arial" pitchFamily="34" charset="0"/>
              </a:rPr>
              <a:t>among those whom he favours!’”</a:t>
            </a:r>
          </a:p>
          <a:p>
            <a:endParaRPr lang="en-GB" sz="2000" dirty="0" smtClean="0">
              <a:solidFill>
                <a:schemeClr val="tx1"/>
              </a:solidFill>
              <a:latin typeface="Arial" pitchFamily="34" charset="0"/>
              <a:cs typeface="Arial" pitchFamily="34" charset="0"/>
            </a:endParaRPr>
          </a:p>
          <a:p>
            <a:r>
              <a:rPr lang="en-GB" sz="2000" dirty="0" smtClean="0">
                <a:solidFill>
                  <a:schemeClr val="tx1"/>
                </a:solidFill>
                <a:latin typeface="Arial" pitchFamily="34" charset="0"/>
                <a:cs typeface="Arial" pitchFamily="34" charset="0"/>
              </a:rPr>
              <a:t>				Luke 2:8-14 (NRSV)</a:t>
            </a:r>
            <a:endParaRPr lang="en-GB" sz="20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accent3">
              <a:lumMod val="50000"/>
            </a:schemeClr>
          </a:solidFill>
        </p:spPr>
        <p:txBody>
          <a:bodyPr/>
          <a:lstStyle/>
          <a:p>
            <a:r>
              <a:rPr lang="en-GB" b="1" dirty="0" smtClean="0">
                <a:solidFill>
                  <a:schemeClr val="bg1"/>
                </a:solidFill>
                <a:latin typeface="Arial" pitchFamily="34" charset="0"/>
                <a:cs typeface="Arial" pitchFamily="34" charset="0"/>
              </a:rPr>
              <a:t>It led the way </a:t>
            </a:r>
            <a:r>
              <a:rPr lang="en-GB" dirty="0" smtClean="0">
                <a:solidFill>
                  <a:schemeClr val="bg1"/>
                </a:solidFill>
                <a:latin typeface="Arial" pitchFamily="34" charset="0"/>
                <a:cs typeface="Arial" pitchFamily="34" charset="0"/>
              </a:rPr>
              <a:t>to Jesus</a:t>
            </a:r>
            <a:endParaRPr lang="en-GB" dirty="0">
              <a:solidFill>
                <a:schemeClr val="bg1"/>
              </a:solidFill>
              <a:latin typeface="Arial" pitchFamily="34" charset="0"/>
              <a:cs typeface="Arial" pitchFamily="34" charset="0"/>
            </a:endParaRPr>
          </a:p>
        </p:txBody>
      </p:sp>
      <p:pic>
        <p:nvPicPr>
          <p:cNvPr id="3" name="Picture 2" descr="93830911 amended.jpg"/>
          <p:cNvPicPr>
            <a:picLocks noChangeAspect="1"/>
          </p:cNvPicPr>
          <p:nvPr/>
        </p:nvPicPr>
        <p:blipFill>
          <a:blip r:embed="rId2" cstate="print"/>
          <a:stretch>
            <a:fillRect/>
          </a:stretch>
        </p:blipFill>
        <p:spPr>
          <a:xfrm>
            <a:off x="0" y="5253316"/>
            <a:ext cx="2411760" cy="1604683"/>
          </a:xfrm>
          <a:prstGeom prst="rect">
            <a:avLst/>
          </a:prstGeom>
        </p:spPr>
      </p:pic>
      <p:pic>
        <p:nvPicPr>
          <p:cNvPr id="4" name="Picture 3" descr="140258261.jpg"/>
          <p:cNvPicPr>
            <a:picLocks noChangeAspect="1"/>
          </p:cNvPicPr>
          <p:nvPr/>
        </p:nvPicPr>
        <p:blipFill>
          <a:blip r:embed="rId3" cstate="print"/>
          <a:stretch>
            <a:fillRect/>
          </a:stretch>
        </p:blipFill>
        <p:spPr>
          <a:xfrm>
            <a:off x="6862972" y="1484784"/>
            <a:ext cx="2281028" cy="2708920"/>
          </a:xfrm>
          <a:prstGeom prst="rect">
            <a:avLst/>
          </a:prstGeom>
        </p:spPr>
      </p:pic>
      <p:sp>
        <p:nvSpPr>
          <p:cNvPr id="5" name="TextBox 4"/>
          <p:cNvSpPr txBox="1"/>
          <p:nvPr/>
        </p:nvSpPr>
        <p:spPr>
          <a:xfrm>
            <a:off x="1907704" y="1700808"/>
            <a:ext cx="6192688" cy="4339650"/>
          </a:xfrm>
          <a:prstGeom prst="rect">
            <a:avLst/>
          </a:prstGeom>
          <a:noFill/>
        </p:spPr>
        <p:txBody>
          <a:bodyPr wrap="square" rtlCol="0">
            <a:spAutoFit/>
          </a:bodyPr>
          <a:lstStyle/>
          <a:p>
            <a:r>
              <a:rPr lang="en-GB" sz="4000" dirty="0" smtClean="0">
                <a:solidFill>
                  <a:schemeClr val="accent3">
                    <a:lumMod val="50000"/>
                  </a:schemeClr>
                </a:solidFill>
                <a:latin typeface="Arial" pitchFamily="34" charset="0"/>
                <a:cs typeface="Arial" pitchFamily="34" charset="0"/>
              </a:rPr>
              <a:t>A special star, a special 	star</a:t>
            </a:r>
          </a:p>
          <a:p>
            <a:r>
              <a:rPr lang="en-GB" sz="4000" dirty="0" smtClean="0">
                <a:solidFill>
                  <a:schemeClr val="accent3">
                    <a:lumMod val="50000"/>
                  </a:schemeClr>
                </a:solidFill>
                <a:latin typeface="Arial" pitchFamily="34" charset="0"/>
                <a:cs typeface="Arial" pitchFamily="34" charset="0"/>
              </a:rPr>
              <a:t>It led the way to Jesus.</a:t>
            </a:r>
          </a:p>
          <a:p>
            <a:r>
              <a:rPr lang="en-GB" sz="4000" dirty="0" smtClean="0">
                <a:solidFill>
                  <a:schemeClr val="accent3">
                    <a:lumMod val="50000"/>
                  </a:schemeClr>
                </a:solidFill>
                <a:latin typeface="Arial" pitchFamily="34" charset="0"/>
                <a:cs typeface="Arial" pitchFamily="34" charset="0"/>
              </a:rPr>
              <a:t>A special star, a special 	star</a:t>
            </a:r>
          </a:p>
          <a:p>
            <a:r>
              <a:rPr lang="en-GB" sz="4000" dirty="0" smtClean="0">
                <a:solidFill>
                  <a:schemeClr val="accent3">
                    <a:lumMod val="50000"/>
                  </a:schemeClr>
                </a:solidFill>
                <a:latin typeface="Arial" pitchFamily="34" charset="0"/>
                <a:cs typeface="Arial" pitchFamily="34" charset="0"/>
              </a:rPr>
              <a:t>Shone over where he lay.</a:t>
            </a:r>
          </a:p>
          <a:p>
            <a:r>
              <a:rPr lang="en-GB" dirty="0" smtClean="0"/>
              <a:t> </a:t>
            </a:r>
          </a:p>
          <a:p>
            <a:r>
              <a:rPr lang="en-GB" dirty="0" smtClean="0"/>
              <a:t>	</a:t>
            </a:r>
            <a:endParaRPr lang="en-GB"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accent3">
              <a:lumMod val="50000"/>
            </a:schemeClr>
          </a:solidFill>
        </p:spPr>
        <p:txBody>
          <a:bodyPr/>
          <a:lstStyle/>
          <a:p>
            <a:r>
              <a:rPr lang="en-GB" b="1" dirty="0" smtClean="0">
                <a:solidFill>
                  <a:schemeClr val="bg1"/>
                </a:solidFill>
                <a:latin typeface="Arial" pitchFamily="34" charset="0"/>
                <a:cs typeface="Arial" pitchFamily="34" charset="0"/>
              </a:rPr>
              <a:t>It led the way </a:t>
            </a:r>
            <a:r>
              <a:rPr lang="en-GB" dirty="0" smtClean="0">
                <a:solidFill>
                  <a:schemeClr val="bg1"/>
                </a:solidFill>
                <a:latin typeface="Arial" pitchFamily="34" charset="0"/>
                <a:cs typeface="Arial" pitchFamily="34" charset="0"/>
              </a:rPr>
              <a:t>to Jesus</a:t>
            </a:r>
            <a:endParaRPr lang="en-GB" dirty="0">
              <a:solidFill>
                <a:schemeClr val="bg1"/>
              </a:solidFill>
            </a:endParaRPr>
          </a:p>
        </p:txBody>
      </p:sp>
      <p:pic>
        <p:nvPicPr>
          <p:cNvPr id="3" name="Picture 2" descr="93830911 amended.jpg"/>
          <p:cNvPicPr>
            <a:picLocks noChangeAspect="1"/>
          </p:cNvPicPr>
          <p:nvPr/>
        </p:nvPicPr>
        <p:blipFill>
          <a:blip r:embed="rId2" cstate="print"/>
          <a:stretch>
            <a:fillRect/>
          </a:stretch>
        </p:blipFill>
        <p:spPr>
          <a:xfrm>
            <a:off x="0" y="5253316"/>
            <a:ext cx="2411760" cy="1604683"/>
          </a:xfrm>
          <a:prstGeom prst="rect">
            <a:avLst/>
          </a:prstGeom>
        </p:spPr>
      </p:pic>
      <p:pic>
        <p:nvPicPr>
          <p:cNvPr id="4" name="Picture 3" descr="140258261.jpg"/>
          <p:cNvPicPr>
            <a:picLocks noChangeAspect="1"/>
          </p:cNvPicPr>
          <p:nvPr/>
        </p:nvPicPr>
        <p:blipFill>
          <a:blip r:embed="rId3" cstate="print"/>
          <a:stretch>
            <a:fillRect/>
          </a:stretch>
        </p:blipFill>
        <p:spPr>
          <a:xfrm>
            <a:off x="6862972" y="1484784"/>
            <a:ext cx="2281028" cy="2708920"/>
          </a:xfrm>
          <a:prstGeom prst="rect">
            <a:avLst/>
          </a:prstGeom>
        </p:spPr>
      </p:pic>
      <p:sp>
        <p:nvSpPr>
          <p:cNvPr id="5" name="TextBox 4"/>
          <p:cNvSpPr txBox="1"/>
          <p:nvPr/>
        </p:nvSpPr>
        <p:spPr>
          <a:xfrm>
            <a:off x="1619672" y="1700808"/>
            <a:ext cx="6480720" cy="4339650"/>
          </a:xfrm>
          <a:prstGeom prst="rect">
            <a:avLst/>
          </a:prstGeom>
          <a:noFill/>
        </p:spPr>
        <p:txBody>
          <a:bodyPr wrap="square" rtlCol="0">
            <a:spAutoFit/>
          </a:bodyPr>
          <a:lstStyle/>
          <a:p>
            <a:r>
              <a:rPr lang="en-GB" sz="4000" dirty="0" smtClean="0">
                <a:solidFill>
                  <a:schemeClr val="accent3">
                    <a:lumMod val="50000"/>
                  </a:schemeClr>
                </a:solidFill>
                <a:latin typeface="Arial" pitchFamily="34" charset="0"/>
                <a:cs typeface="Arial" pitchFamily="34" charset="0"/>
              </a:rPr>
              <a:t>A special star, a special 	star</a:t>
            </a:r>
          </a:p>
          <a:p>
            <a:r>
              <a:rPr lang="en-GB" sz="4000" dirty="0" smtClean="0">
                <a:solidFill>
                  <a:schemeClr val="accent3">
                    <a:lumMod val="50000"/>
                  </a:schemeClr>
                </a:solidFill>
                <a:latin typeface="Arial" pitchFamily="34" charset="0"/>
                <a:cs typeface="Arial" pitchFamily="34" charset="0"/>
              </a:rPr>
              <a:t>It led </a:t>
            </a:r>
            <a:r>
              <a:rPr lang="en-GB" sz="4000" dirty="0" smtClean="0">
                <a:solidFill>
                  <a:schemeClr val="accent3">
                    <a:lumMod val="50000"/>
                  </a:schemeClr>
                </a:solidFill>
              </a:rPr>
              <a:t>three Kings </a:t>
            </a:r>
            <a:r>
              <a:rPr lang="en-GB" sz="4000" dirty="0" smtClean="0">
                <a:solidFill>
                  <a:schemeClr val="accent3">
                    <a:lumMod val="50000"/>
                  </a:schemeClr>
                </a:solidFill>
                <a:latin typeface="Arial" pitchFamily="34" charset="0"/>
                <a:cs typeface="Arial" pitchFamily="34" charset="0"/>
              </a:rPr>
              <a:t>to Jesus.</a:t>
            </a:r>
          </a:p>
          <a:p>
            <a:r>
              <a:rPr lang="en-GB" sz="4000" dirty="0" smtClean="0">
                <a:solidFill>
                  <a:schemeClr val="accent3">
                    <a:lumMod val="50000"/>
                  </a:schemeClr>
                </a:solidFill>
                <a:latin typeface="Arial" pitchFamily="34" charset="0"/>
                <a:cs typeface="Arial" pitchFamily="34" charset="0"/>
              </a:rPr>
              <a:t>A special star, a special 	star</a:t>
            </a:r>
          </a:p>
          <a:p>
            <a:r>
              <a:rPr lang="en-GB" sz="4000" dirty="0" smtClean="0">
                <a:solidFill>
                  <a:schemeClr val="accent3">
                    <a:lumMod val="50000"/>
                  </a:schemeClr>
                </a:solidFill>
              </a:rPr>
              <a:t>Led Kings to worship him</a:t>
            </a:r>
            <a:r>
              <a:rPr lang="en-GB" sz="4000" dirty="0" smtClean="0">
                <a:solidFill>
                  <a:schemeClr val="accent3">
                    <a:lumMod val="50000"/>
                  </a:schemeClr>
                </a:solidFill>
                <a:latin typeface="Arial" pitchFamily="34" charset="0"/>
                <a:cs typeface="Arial" pitchFamily="34" charset="0"/>
              </a:rPr>
              <a:t>.</a:t>
            </a:r>
          </a:p>
          <a:p>
            <a:r>
              <a:rPr lang="en-GB" dirty="0" smtClean="0"/>
              <a:t> </a:t>
            </a:r>
          </a:p>
          <a:p>
            <a:r>
              <a:rPr lang="en-GB" dirty="0" smtClean="0"/>
              <a:t>		 		</a:t>
            </a:r>
            <a:r>
              <a:rPr lang="en-GB" dirty="0" smtClean="0">
                <a:solidFill>
                  <a:schemeClr val="accent3">
                    <a:lumMod val="50000"/>
                  </a:schemeClr>
                </a:solidFill>
              </a:rPr>
              <a:t>Lynda Masson </a:t>
            </a:r>
            <a:endParaRPr lang="en-GB" dirty="0">
              <a:solidFill>
                <a:schemeClr val="accent3">
                  <a:lumMod val="50000"/>
                </a:schemeClr>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FFCC00"/>
          </a:solidFill>
        </p:spPr>
        <p:txBody>
          <a:bodyPr/>
          <a:lstStyle/>
          <a:p>
            <a:r>
              <a:rPr lang="en-GB" dirty="0" smtClean="0">
                <a:solidFill>
                  <a:schemeClr val="accent3">
                    <a:lumMod val="50000"/>
                  </a:schemeClr>
                </a:solidFill>
                <a:latin typeface="Arial" pitchFamily="34" charset="0"/>
                <a:cs typeface="Arial" pitchFamily="34" charset="0"/>
              </a:rPr>
              <a:t>...they offered him </a:t>
            </a:r>
            <a:r>
              <a:rPr lang="en-GB" b="1" dirty="0" smtClean="0">
                <a:solidFill>
                  <a:schemeClr val="accent3">
                    <a:lumMod val="50000"/>
                  </a:schemeClr>
                </a:solidFill>
                <a:latin typeface="Arial" pitchFamily="34" charset="0"/>
                <a:cs typeface="Arial" pitchFamily="34" charset="0"/>
              </a:rPr>
              <a:t>gifts</a:t>
            </a:r>
            <a:endParaRPr lang="en-GB" b="1" dirty="0">
              <a:solidFill>
                <a:schemeClr val="accent3">
                  <a:lumMod val="50000"/>
                </a:schemeClr>
              </a:solidFill>
              <a:latin typeface="Arial" pitchFamily="34" charset="0"/>
              <a:cs typeface="Arial" pitchFamily="34" charset="0"/>
            </a:endParaRPr>
          </a:p>
        </p:txBody>
      </p:sp>
      <p:pic>
        <p:nvPicPr>
          <p:cNvPr id="7" name="Picture 6" descr="Gifts pg13.jpg"/>
          <p:cNvPicPr>
            <a:picLocks noChangeAspect="1"/>
          </p:cNvPicPr>
          <p:nvPr/>
        </p:nvPicPr>
        <p:blipFill>
          <a:blip r:embed="rId2" cstate="print"/>
          <a:stretch>
            <a:fillRect/>
          </a:stretch>
        </p:blipFill>
        <p:spPr>
          <a:xfrm>
            <a:off x="2771800" y="1700808"/>
            <a:ext cx="3371618" cy="1643664"/>
          </a:xfrm>
          <a:prstGeom prst="rect">
            <a:avLst/>
          </a:prstGeom>
        </p:spPr>
      </p:pic>
      <p:sp>
        <p:nvSpPr>
          <p:cNvPr id="8" name="TextBox 7"/>
          <p:cNvSpPr txBox="1"/>
          <p:nvPr/>
        </p:nvSpPr>
        <p:spPr>
          <a:xfrm>
            <a:off x="395536" y="3356992"/>
            <a:ext cx="8568952" cy="2862322"/>
          </a:xfrm>
          <a:prstGeom prst="rect">
            <a:avLst/>
          </a:prstGeom>
          <a:noFill/>
        </p:spPr>
        <p:txBody>
          <a:bodyPr wrap="square" rtlCol="0">
            <a:spAutoFit/>
          </a:bodyPr>
          <a:lstStyle/>
          <a:p>
            <a:r>
              <a:rPr lang="en-GB" sz="3600" dirty="0" smtClean="0">
                <a:latin typeface="Arial" pitchFamily="34" charset="0"/>
                <a:cs typeface="Arial" pitchFamily="34" charset="0"/>
              </a:rPr>
              <a:t>“...wise men from the East came to Jerusalem, asking, ‘Where is the child who has been born king of the Jews?</a:t>
            </a:r>
          </a:p>
          <a:p>
            <a:r>
              <a:rPr lang="en-GB" sz="3600" dirty="0" smtClean="0">
                <a:latin typeface="Arial" pitchFamily="34" charset="0"/>
                <a:cs typeface="Arial" pitchFamily="34" charset="0"/>
              </a:rPr>
              <a:t>For we observed his star at its rising, and have come to pay him homage.’</a:t>
            </a:r>
            <a:endParaRPr lang="en-GB" sz="3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FFCC00"/>
          </a:solidFill>
        </p:spPr>
        <p:txBody>
          <a:bodyPr/>
          <a:lstStyle/>
          <a:p>
            <a:r>
              <a:rPr lang="en-GB" dirty="0" smtClean="0">
                <a:solidFill>
                  <a:schemeClr val="accent3">
                    <a:lumMod val="50000"/>
                  </a:schemeClr>
                </a:solidFill>
                <a:latin typeface="Arial" pitchFamily="34" charset="0"/>
                <a:cs typeface="Arial" pitchFamily="34" charset="0"/>
              </a:rPr>
              <a:t>...they offered him </a:t>
            </a:r>
            <a:r>
              <a:rPr lang="en-GB" b="1" dirty="0" smtClean="0">
                <a:solidFill>
                  <a:schemeClr val="accent3">
                    <a:lumMod val="50000"/>
                  </a:schemeClr>
                </a:solidFill>
                <a:latin typeface="Arial" pitchFamily="34" charset="0"/>
                <a:cs typeface="Arial" pitchFamily="34" charset="0"/>
              </a:rPr>
              <a:t>gifts</a:t>
            </a:r>
            <a:endParaRPr lang="en-GB" b="1" dirty="0">
              <a:solidFill>
                <a:schemeClr val="accent3">
                  <a:lumMod val="50000"/>
                </a:schemeClr>
              </a:solidFill>
              <a:latin typeface="Arial" pitchFamily="34" charset="0"/>
              <a:cs typeface="Arial" pitchFamily="34" charset="0"/>
            </a:endParaRPr>
          </a:p>
        </p:txBody>
      </p:sp>
      <p:pic>
        <p:nvPicPr>
          <p:cNvPr id="7" name="Picture 6" descr="Gifts pg13.jpg"/>
          <p:cNvPicPr>
            <a:picLocks noChangeAspect="1"/>
          </p:cNvPicPr>
          <p:nvPr/>
        </p:nvPicPr>
        <p:blipFill>
          <a:blip r:embed="rId2" cstate="print"/>
          <a:stretch>
            <a:fillRect/>
          </a:stretch>
        </p:blipFill>
        <p:spPr>
          <a:xfrm>
            <a:off x="2771800" y="1700808"/>
            <a:ext cx="3371618" cy="1643664"/>
          </a:xfrm>
          <a:prstGeom prst="rect">
            <a:avLst/>
          </a:prstGeom>
        </p:spPr>
      </p:pic>
      <p:sp>
        <p:nvSpPr>
          <p:cNvPr id="8" name="TextBox 7"/>
          <p:cNvSpPr txBox="1"/>
          <p:nvPr/>
        </p:nvSpPr>
        <p:spPr>
          <a:xfrm>
            <a:off x="395536" y="3356992"/>
            <a:ext cx="8568952" cy="3416320"/>
          </a:xfrm>
          <a:prstGeom prst="rect">
            <a:avLst/>
          </a:prstGeom>
          <a:noFill/>
        </p:spPr>
        <p:txBody>
          <a:bodyPr wrap="square" rtlCol="0">
            <a:spAutoFit/>
          </a:bodyPr>
          <a:lstStyle/>
          <a:p>
            <a:r>
              <a:rPr lang="en-GB" sz="3600" dirty="0" smtClean="0">
                <a:latin typeface="Arial" pitchFamily="34" charset="0"/>
                <a:cs typeface="Arial" pitchFamily="34" charset="0"/>
              </a:rPr>
              <a:t>... ahead of them, went the star ... until it stopped over the place where the child was. When they saw that the star had stopped, they were overwhelmed with joy. On entering the house, they saw the child with Mary his mother; </a:t>
            </a:r>
            <a:endParaRPr lang="en-GB" sz="3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blip>
          <a:srcRect/>
          <a:stretch>
            <a:fillRect t="-47000" b="-4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a:solidFill>
            <a:srgbClr val="990000"/>
          </a:solidFill>
        </p:spPr>
        <p:txBody>
          <a:bodyPr/>
          <a:lstStyle/>
          <a:p>
            <a:r>
              <a:rPr lang="en-GB" dirty="0" smtClean="0">
                <a:solidFill>
                  <a:schemeClr val="bg1"/>
                </a:solidFill>
              </a:rPr>
              <a:t>Do not be afraid...</a:t>
            </a:r>
            <a:endParaRPr lang="en-GB" dirty="0">
              <a:solidFill>
                <a:schemeClr val="bg1"/>
              </a:solidFill>
            </a:endParaRPr>
          </a:p>
        </p:txBody>
      </p:sp>
      <p:pic>
        <p:nvPicPr>
          <p:cNvPr id="6" name="Picture 5" descr="87562687.jpg"/>
          <p:cNvPicPr>
            <a:picLocks noChangeAspect="1"/>
          </p:cNvPicPr>
          <p:nvPr/>
        </p:nvPicPr>
        <p:blipFill>
          <a:blip r:embed="rId3" cstate="print"/>
          <a:stretch>
            <a:fillRect/>
          </a:stretch>
        </p:blipFill>
        <p:spPr>
          <a:xfrm>
            <a:off x="6478811" y="1844824"/>
            <a:ext cx="2630586" cy="4509120"/>
          </a:xfrm>
          <a:prstGeom prst="rect">
            <a:avLst/>
          </a:prstGeom>
        </p:spPr>
      </p:pic>
      <p:sp>
        <p:nvSpPr>
          <p:cNvPr id="5" name="TextBox 4"/>
          <p:cNvSpPr txBox="1"/>
          <p:nvPr/>
        </p:nvSpPr>
        <p:spPr>
          <a:xfrm>
            <a:off x="323528" y="2132856"/>
            <a:ext cx="5832648" cy="4524315"/>
          </a:xfrm>
          <a:prstGeom prst="rect">
            <a:avLst/>
          </a:prstGeom>
          <a:solidFill>
            <a:srgbClr val="F0DE90"/>
          </a:solidFill>
          <a:effectLst>
            <a:softEdge rad="127000"/>
          </a:effectLst>
        </p:spPr>
        <p:txBody>
          <a:bodyPr wrap="square" rtlCol="0">
            <a:spAutoFit/>
          </a:bodyPr>
          <a:lstStyle/>
          <a:p>
            <a:r>
              <a:rPr lang="en-GB" dirty="0" smtClean="0"/>
              <a:t> </a:t>
            </a:r>
            <a:r>
              <a:rPr lang="en-GB" sz="3600" dirty="0" smtClean="0">
                <a:latin typeface="Arial" pitchFamily="34" charset="0"/>
                <a:cs typeface="Arial" pitchFamily="34" charset="0"/>
              </a:rPr>
              <a:t>The virgin’s name was Mary. ...The angel said to her, ‘Do not be afraid, Mary, for you have found favour with God. And now, you will conceive in your womb and bear a son, and you will name him Jesus...</a:t>
            </a:r>
            <a:endParaRPr lang="en-GB" sz="36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FFCC00"/>
          </a:solidFill>
        </p:spPr>
        <p:txBody>
          <a:bodyPr/>
          <a:lstStyle/>
          <a:p>
            <a:r>
              <a:rPr lang="en-GB" dirty="0" smtClean="0">
                <a:solidFill>
                  <a:schemeClr val="accent3">
                    <a:lumMod val="50000"/>
                  </a:schemeClr>
                </a:solidFill>
                <a:latin typeface="Arial" pitchFamily="34" charset="0"/>
                <a:cs typeface="Arial" pitchFamily="34" charset="0"/>
              </a:rPr>
              <a:t>...they offered him </a:t>
            </a:r>
            <a:r>
              <a:rPr lang="en-GB" b="1" dirty="0" smtClean="0">
                <a:solidFill>
                  <a:schemeClr val="accent3">
                    <a:lumMod val="50000"/>
                  </a:schemeClr>
                </a:solidFill>
                <a:latin typeface="Arial" pitchFamily="34" charset="0"/>
                <a:cs typeface="Arial" pitchFamily="34" charset="0"/>
              </a:rPr>
              <a:t>gifts</a:t>
            </a:r>
            <a:endParaRPr lang="en-GB" b="1" dirty="0">
              <a:solidFill>
                <a:schemeClr val="accent3">
                  <a:lumMod val="50000"/>
                </a:schemeClr>
              </a:solidFill>
              <a:latin typeface="Arial" pitchFamily="34" charset="0"/>
              <a:cs typeface="Arial" pitchFamily="34" charset="0"/>
            </a:endParaRPr>
          </a:p>
        </p:txBody>
      </p:sp>
      <p:pic>
        <p:nvPicPr>
          <p:cNvPr id="7" name="Picture 6" descr="Gifts pg13.jpg"/>
          <p:cNvPicPr>
            <a:picLocks noChangeAspect="1"/>
          </p:cNvPicPr>
          <p:nvPr/>
        </p:nvPicPr>
        <p:blipFill>
          <a:blip r:embed="rId2" cstate="print"/>
          <a:stretch>
            <a:fillRect/>
          </a:stretch>
        </p:blipFill>
        <p:spPr>
          <a:xfrm>
            <a:off x="2771800" y="1700808"/>
            <a:ext cx="3371618" cy="1643664"/>
          </a:xfrm>
          <a:prstGeom prst="rect">
            <a:avLst/>
          </a:prstGeom>
        </p:spPr>
      </p:pic>
      <p:sp>
        <p:nvSpPr>
          <p:cNvPr id="8" name="TextBox 7"/>
          <p:cNvSpPr txBox="1"/>
          <p:nvPr/>
        </p:nvSpPr>
        <p:spPr>
          <a:xfrm>
            <a:off x="395536" y="3356992"/>
            <a:ext cx="8568952" cy="3170099"/>
          </a:xfrm>
          <a:prstGeom prst="rect">
            <a:avLst/>
          </a:prstGeom>
          <a:noFill/>
        </p:spPr>
        <p:txBody>
          <a:bodyPr wrap="square" rtlCol="0">
            <a:spAutoFit/>
          </a:bodyPr>
          <a:lstStyle/>
          <a:p>
            <a:endParaRPr lang="en-GB" sz="3600" dirty="0" smtClean="0">
              <a:latin typeface="Arial" pitchFamily="34" charset="0"/>
              <a:cs typeface="Arial" pitchFamily="34" charset="0"/>
            </a:endParaRPr>
          </a:p>
          <a:p>
            <a:r>
              <a:rPr lang="en-GB" sz="3600" dirty="0" smtClean="0">
                <a:latin typeface="Arial" pitchFamily="34" charset="0"/>
                <a:cs typeface="Arial" pitchFamily="34" charset="0"/>
              </a:rPr>
              <a:t>and they knelt down and paid him homage. Then, opening their treasure-chests, they offered him gifts of gold, frankincense, and myrrh.” </a:t>
            </a:r>
          </a:p>
          <a:p>
            <a:r>
              <a:rPr lang="en-GB" sz="2000" dirty="0" smtClean="0">
                <a:latin typeface="Arial" pitchFamily="34" charset="0"/>
                <a:cs typeface="Arial" pitchFamily="34" charset="0"/>
              </a:rPr>
              <a:t>					Matthew 2:1-2, 9-11 (NRSV)</a:t>
            </a:r>
            <a:endParaRPr lang="en-GB" sz="20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FFCC00"/>
          </a:solidFill>
        </p:spPr>
        <p:txBody>
          <a:bodyPr/>
          <a:lstStyle/>
          <a:p>
            <a:r>
              <a:rPr lang="en-GB" dirty="0" smtClean="0">
                <a:solidFill>
                  <a:schemeClr val="tx2"/>
                </a:solidFill>
                <a:latin typeface="Arial" pitchFamily="34" charset="0"/>
                <a:cs typeface="Arial" pitchFamily="34" charset="0"/>
              </a:rPr>
              <a:t>You </a:t>
            </a:r>
            <a:r>
              <a:rPr lang="en-GB" b="1" dirty="0" smtClean="0">
                <a:solidFill>
                  <a:schemeClr val="tx2"/>
                </a:solidFill>
                <a:latin typeface="Arial" pitchFamily="34" charset="0"/>
                <a:cs typeface="Arial" pitchFamily="34" charset="0"/>
              </a:rPr>
              <a:t>choose us </a:t>
            </a:r>
            <a:r>
              <a:rPr lang="en-GB" dirty="0" smtClean="0">
                <a:solidFill>
                  <a:schemeClr val="tx2"/>
                </a:solidFill>
                <a:latin typeface="Arial" pitchFamily="34" charset="0"/>
                <a:cs typeface="Arial" pitchFamily="34" charset="0"/>
              </a:rPr>
              <a:t>today</a:t>
            </a:r>
            <a:endParaRPr lang="en-GB" dirty="0">
              <a:solidFill>
                <a:schemeClr val="tx2"/>
              </a:solidFill>
              <a:latin typeface="Arial" pitchFamily="34" charset="0"/>
              <a:cs typeface="Arial" pitchFamily="34" charset="0"/>
            </a:endParaRPr>
          </a:p>
        </p:txBody>
      </p:sp>
      <p:sp>
        <p:nvSpPr>
          <p:cNvPr id="3" name="TextBox 2"/>
          <p:cNvSpPr txBox="1"/>
          <p:nvPr/>
        </p:nvSpPr>
        <p:spPr>
          <a:xfrm>
            <a:off x="467544" y="2924944"/>
            <a:ext cx="8352928" cy="3416320"/>
          </a:xfrm>
          <a:prstGeom prst="rect">
            <a:avLst/>
          </a:prstGeom>
          <a:solidFill>
            <a:schemeClr val="tx1"/>
          </a:solidFill>
          <a:effectLst>
            <a:softEdge rad="127000"/>
          </a:effectLst>
        </p:spPr>
        <p:txBody>
          <a:bodyPr wrap="square" rtlCol="0">
            <a:spAutoFit/>
          </a:bodyPr>
          <a:lstStyle/>
          <a:p>
            <a:r>
              <a:rPr lang="en-GB" sz="3600" dirty="0" smtClean="0">
                <a:solidFill>
                  <a:srgbClr val="FFC000"/>
                </a:solidFill>
                <a:latin typeface="Arial" pitchFamily="34" charset="0"/>
                <a:cs typeface="Arial" pitchFamily="34" charset="0"/>
              </a:rPr>
              <a:t>Almighty God creator of the universe, all powerful and majestic, you chose Mary to share in your rescue of the world, to have a baby who would save the world, to be the mother of your son who would teach the world to love.</a:t>
            </a:r>
            <a:r>
              <a:rPr lang="en-GB" sz="3600" dirty="0" smtClean="0">
                <a:latin typeface="Arial" pitchFamily="34" charset="0"/>
                <a:cs typeface="Arial" pitchFamily="34" charset="0"/>
              </a:rPr>
              <a:t>. </a:t>
            </a:r>
            <a:endParaRPr lang="en-GB" sz="36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rgbClr val="FFCC00"/>
          </a:solidFill>
        </p:spPr>
        <p:txBody>
          <a:bodyPr/>
          <a:lstStyle/>
          <a:p>
            <a:r>
              <a:rPr lang="en-GB" dirty="0" smtClean="0">
                <a:solidFill>
                  <a:schemeClr val="tx2"/>
                </a:solidFill>
                <a:latin typeface="Arial" pitchFamily="34" charset="0"/>
                <a:cs typeface="Arial" pitchFamily="34" charset="0"/>
              </a:rPr>
              <a:t>You </a:t>
            </a:r>
            <a:r>
              <a:rPr lang="en-GB" b="1" dirty="0" smtClean="0">
                <a:solidFill>
                  <a:schemeClr val="tx2"/>
                </a:solidFill>
                <a:latin typeface="Arial" pitchFamily="34" charset="0"/>
                <a:cs typeface="Arial" pitchFamily="34" charset="0"/>
              </a:rPr>
              <a:t>choose us </a:t>
            </a:r>
            <a:r>
              <a:rPr lang="en-GB" dirty="0" smtClean="0">
                <a:solidFill>
                  <a:schemeClr val="tx2"/>
                </a:solidFill>
                <a:latin typeface="Arial" pitchFamily="34" charset="0"/>
                <a:cs typeface="Arial" pitchFamily="34" charset="0"/>
              </a:rPr>
              <a:t>today</a:t>
            </a:r>
            <a:endParaRPr lang="en-GB" dirty="0">
              <a:solidFill>
                <a:schemeClr val="tx2"/>
              </a:solidFill>
              <a:latin typeface="Arial" pitchFamily="34" charset="0"/>
              <a:cs typeface="Arial" pitchFamily="34" charset="0"/>
            </a:endParaRPr>
          </a:p>
        </p:txBody>
      </p:sp>
      <p:sp>
        <p:nvSpPr>
          <p:cNvPr id="3" name="TextBox 2"/>
          <p:cNvSpPr txBox="1"/>
          <p:nvPr/>
        </p:nvSpPr>
        <p:spPr>
          <a:xfrm>
            <a:off x="467544" y="2924944"/>
            <a:ext cx="8352928" cy="3416320"/>
          </a:xfrm>
          <a:prstGeom prst="rect">
            <a:avLst/>
          </a:prstGeom>
          <a:solidFill>
            <a:schemeClr val="tx1"/>
          </a:solidFill>
          <a:effectLst>
            <a:softEdge rad="127000"/>
          </a:effectLst>
        </p:spPr>
        <p:txBody>
          <a:bodyPr wrap="square" rtlCol="0">
            <a:spAutoFit/>
          </a:bodyPr>
          <a:lstStyle/>
          <a:p>
            <a:r>
              <a:rPr lang="en-GB" sz="3600" dirty="0" smtClean="0">
                <a:solidFill>
                  <a:srgbClr val="FFC000"/>
                </a:solidFill>
              </a:rPr>
              <a:t>You choose us today - to make space for your love in our lives, to nurture love and to let love go and bring healing. Give us the courage and grace of a young mother as we share in your work of love and creation. Amen. </a:t>
            </a:r>
            <a:r>
              <a:rPr lang="en-GB" sz="2000" dirty="0" smtClean="0">
                <a:solidFill>
                  <a:srgbClr val="FFC000"/>
                </a:solidFill>
              </a:rPr>
              <a:t>Mark Wakelin, President of the Methodist Conference 2012/13</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a:solidFill>
            <a:schemeClr val="tx1"/>
          </a:solidFill>
        </p:spPr>
        <p:txBody>
          <a:bodyPr/>
          <a:lstStyle/>
          <a:p>
            <a:r>
              <a:rPr lang="en-GB" b="1" dirty="0" smtClean="0">
                <a:solidFill>
                  <a:schemeClr val="bg1"/>
                </a:solidFill>
                <a:latin typeface="Arial" pitchFamily="34" charset="0"/>
                <a:cs typeface="Arial" pitchFamily="34" charset="0"/>
              </a:rPr>
              <a:t>Greetings</a:t>
            </a:r>
            <a:r>
              <a:rPr lang="en-GB" dirty="0" smtClean="0">
                <a:solidFill>
                  <a:schemeClr val="bg1"/>
                </a:solidFill>
                <a:latin typeface="Arial" pitchFamily="34" charset="0"/>
                <a:cs typeface="Arial" pitchFamily="34" charset="0"/>
              </a:rPr>
              <a:t> from around the world</a:t>
            </a:r>
            <a:endParaRPr lang="en-GB"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46000" b="-46000"/>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0" y="3861048"/>
            <a:ext cx="9144000" cy="1470025"/>
          </a:xfrm>
          <a:solidFill>
            <a:srgbClr val="5A2120"/>
          </a:solidFill>
        </p:spPr>
        <p:txBody>
          <a:bodyPr/>
          <a:lstStyle/>
          <a:p>
            <a:r>
              <a:rPr lang="en-GB" i="1" dirty="0" smtClean="0">
                <a:solidFill>
                  <a:srgbClr val="FFCC00"/>
                </a:solidFill>
              </a:rPr>
              <a:t>A gift of </a:t>
            </a:r>
            <a:r>
              <a:rPr lang="en-GB" dirty="0" smtClean="0">
                <a:solidFill>
                  <a:srgbClr val="FFCC00"/>
                </a:solidFill>
                <a:latin typeface="Arial" pitchFamily="34" charset="0"/>
                <a:cs typeface="Arial" pitchFamily="34" charset="0"/>
              </a:rPr>
              <a:t>Christmas</a:t>
            </a:r>
            <a:endParaRPr lang="en-GB" dirty="0">
              <a:solidFill>
                <a:srgbClr val="FFCC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5000"/>
            <a:lum/>
          </a:blip>
          <a:srcRect/>
          <a:stretch>
            <a:fillRect t="-47000" b="-47000"/>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a:solidFill>
            <a:srgbClr val="990000"/>
          </a:solidFill>
        </p:spPr>
        <p:txBody>
          <a:bodyPr/>
          <a:lstStyle/>
          <a:p>
            <a:r>
              <a:rPr lang="en-GB" dirty="0" smtClean="0">
                <a:solidFill>
                  <a:schemeClr val="bg1"/>
                </a:solidFill>
              </a:rPr>
              <a:t>Do not be afraid...</a:t>
            </a:r>
            <a:endParaRPr lang="en-GB" dirty="0">
              <a:solidFill>
                <a:schemeClr val="bg1"/>
              </a:solidFill>
            </a:endParaRPr>
          </a:p>
        </p:txBody>
      </p:sp>
      <p:pic>
        <p:nvPicPr>
          <p:cNvPr id="6" name="Picture 5" descr="87562687.jpg"/>
          <p:cNvPicPr>
            <a:picLocks noChangeAspect="1"/>
          </p:cNvPicPr>
          <p:nvPr/>
        </p:nvPicPr>
        <p:blipFill>
          <a:blip r:embed="rId3" cstate="print"/>
          <a:stretch>
            <a:fillRect/>
          </a:stretch>
        </p:blipFill>
        <p:spPr>
          <a:xfrm>
            <a:off x="6478811" y="1844824"/>
            <a:ext cx="2630586" cy="4509120"/>
          </a:xfrm>
          <a:prstGeom prst="rect">
            <a:avLst/>
          </a:prstGeom>
        </p:spPr>
      </p:pic>
      <p:sp>
        <p:nvSpPr>
          <p:cNvPr id="5" name="TextBox 4"/>
          <p:cNvSpPr txBox="1"/>
          <p:nvPr/>
        </p:nvSpPr>
        <p:spPr>
          <a:xfrm>
            <a:off x="467544" y="2996952"/>
            <a:ext cx="5472608" cy="3416320"/>
          </a:xfrm>
          <a:prstGeom prst="rect">
            <a:avLst/>
          </a:prstGeom>
          <a:solidFill>
            <a:srgbClr val="F0DE90"/>
          </a:solidFill>
          <a:effectLst>
            <a:softEdge rad="127000"/>
          </a:effectLst>
        </p:spPr>
        <p:txBody>
          <a:bodyPr wrap="square" rtlCol="0">
            <a:spAutoFit/>
          </a:bodyPr>
          <a:lstStyle/>
          <a:p>
            <a:r>
              <a:rPr lang="en-GB" sz="3600" dirty="0" smtClean="0">
                <a:latin typeface="Arial" pitchFamily="34" charset="0"/>
                <a:cs typeface="Arial" pitchFamily="34" charset="0"/>
              </a:rPr>
              <a:t> ...And Mary said, ‘My soul magnifies the Lord, and my spirit rejoices in God my Saviour...’ </a:t>
            </a:r>
          </a:p>
          <a:p>
            <a:endParaRPr lang="en-GB" sz="3600" dirty="0" smtClean="0">
              <a:latin typeface="Arial" pitchFamily="34" charset="0"/>
              <a:cs typeface="Arial" pitchFamily="34" charset="0"/>
            </a:endParaRPr>
          </a:p>
          <a:p>
            <a:r>
              <a:rPr lang="en-GB" dirty="0" smtClean="0">
                <a:latin typeface="Arial" pitchFamily="34" charset="0"/>
                <a:cs typeface="Arial" pitchFamily="34" charset="0"/>
              </a:rPr>
              <a:t>Luke 1:26-27, 30-31, 46-47 (NRSV)</a:t>
            </a:r>
          </a:p>
          <a:p>
            <a:endParaRPr lang="en-GB"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8C1DE"/>
        </a:solidFill>
        <a:effectLst/>
      </p:bgPr>
    </p:bg>
    <p:spTree>
      <p:nvGrpSpPr>
        <p:cNvPr id="1" name=""/>
        <p:cNvGrpSpPr/>
        <p:nvPr/>
      </p:nvGrpSpPr>
      <p:grpSpPr>
        <a:xfrm>
          <a:off x="0" y="0"/>
          <a:ext cx="0" cy="0"/>
          <a:chOff x="0" y="0"/>
          <a:chExt cx="0" cy="0"/>
        </a:xfrm>
      </p:grpSpPr>
      <p:pic>
        <p:nvPicPr>
          <p:cNvPr id="4" name="Picture 3" descr="89340211.jpg"/>
          <p:cNvPicPr>
            <a:picLocks noChangeAspect="1"/>
          </p:cNvPicPr>
          <p:nvPr/>
        </p:nvPicPr>
        <p:blipFill>
          <a:blip r:embed="rId2" cstate="print"/>
          <a:stretch>
            <a:fillRect/>
          </a:stretch>
        </p:blipFill>
        <p:spPr>
          <a:xfrm>
            <a:off x="1403648" y="1196752"/>
            <a:ext cx="6377695" cy="5328592"/>
          </a:xfrm>
          <a:prstGeom prst="rect">
            <a:avLst/>
          </a:prstGeom>
        </p:spPr>
      </p:pic>
      <p:sp>
        <p:nvSpPr>
          <p:cNvPr id="2" name="Title 1"/>
          <p:cNvSpPr>
            <a:spLocks noGrp="1"/>
          </p:cNvSpPr>
          <p:nvPr>
            <p:ph type="title"/>
          </p:nvPr>
        </p:nvSpPr>
        <p:spPr>
          <a:xfrm>
            <a:off x="0" y="274638"/>
            <a:ext cx="9144000" cy="1143000"/>
          </a:xfrm>
          <a:solidFill>
            <a:srgbClr val="FFFF66"/>
          </a:solidFill>
        </p:spPr>
        <p:txBody>
          <a:bodyPr/>
          <a:lstStyle/>
          <a:p>
            <a:r>
              <a:rPr lang="en-GB" dirty="0" smtClean="0">
                <a:solidFill>
                  <a:srgbClr val="990000"/>
                </a:solidFill>
                <a:latin typeface="Arial" pitchFamily="34" charset="0"/>
                <a:cs typeface="Arial" pitchFamily="34" charset="0"/>
              </a:rPr>
              <a:t>...and </a:t>
            </a:r>
            <a:r>
              <a:rPr lang="en-GB" b="1" dirty="0" smtClean="0">
                <a:solidFill>
                  <a:srgbClr val="990000"/>
                </a:solidFill>
                <a:latin typeface="Arial" pitchFamily="34" charset="0"/>
                <a:cs typeface="Arial" pitchFamily="34" charset="0"/>
              </a:rPr>
              <a:t>magnify</a:t>
            </a:r>
            <a:r>
              <a:rPr lang="en-GB" dirty="0" smtClean="0">
                <a:solidFill>
                  <a:srgbClr val="990000"/>
                </a:solidFill>
                <a:latin typeface="Arial" pitchFamily="34" charset="0"/>
                <a:cs typeface="Arial" pitchFamily="34" charset="0"/>
              </a:rPr>
              <a:t> his holy name</a:t>
            </a:r>
            <a:endParaRPr lang="en-GB" dirty="0">
              <a:solidFill>
                <a:srgbClr val="99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8C1DE"/>
        </a:solidFill>
        <a:effectLst/>
      </p:bgPr>
    </p:bg>
    <p:spTree>
      <p:nvGrpSpPr>
        <p:cNvPr id="1" name=""/>
        <p:cNvGrpSpPr/>
        <p:nvPr/>
      </p:nvGrpSpPr>
      <p:grpSpPr>
        <a:xfrm>
          <a:off x="0" y="0"/>
          <a:ext cx="0" cy="0"/>
          <a:chOff x="0" y="0"/>
          <a:chExt cx="0" cy="0"/>
        </a:xfrm>
      </p:grpSpPr>
      <p:pic>
        <p:nvPicPr>
          <p:cNvPr id="4" name="Picture 3" descr="89340211.jpg"/>
          <p:cNvPicPr>
            <a:picLocks noChangeAspect="1"/>
          </p:cNvPicPr>
          <p:nvPr/>
        </p:nvPicPr>
        <p:blipFill>
          <a:blip r:embed="rId2" cstate="print"/>
          <a:stretch>
            <a:fillRect/>
          </a:stretch>
        </p:blipFill>
        <p:spPr>
          <a:xfrm>
            <a:off x="1403650" y="1196752"/>
            <a:ext cx="6377691" cy="5328592"/>
          </a:xfrm>
          <a:prstGeom prst="rect">
            <a:avLst/>
          </a:prstGeom>
        </p:spPr>
      </p:pic>
      <p:sp>
        <p:nvSpPr>
          <p:cNvPr id="2" name="Title 1"/>
          <p:cNvSpPr>
            <a:spLocks noGrp="1"/>
          </p:cNvSpPr>
          <p:nvPr>
            <p:ph type="title"/>
          </p:nvPr>
        </p:nvSpPr>
        <p:spPr>
          <a:xfrm>
            <a:off x="0" y="274638"/>
            <a:ext cx="9144000" cy="1143000"/>
          </a:xfrm>
          <a:solidFill>
            <a:srgbClr val="FFFF66"/>
          </a:solidFill>
        </p:spPr>
        <p:txBody>
          <a:bodyPr/>
          <a:lstStyle/>
          <a:p>
            <a:r>
              <a:rPr lang="en-GB" dirty="0" smtClean="0">
                <a:solidFill>
                  <a:srgbClr val="990000"/>
                </a:solidFill>
                <a:latin typeface="Arial" pitchFamily="34" charset="0"/>
                <a:cs typeface="Arial" pitchFamily="34" charset="0"/>
              </a:rPr>
              <a:t>...and </a:t>
            </a:r>
            <a:r>
              <a:rPr lang="en-GB" b="1" dirty="0" smtClean="0">
                <a:solidFill>
                  <a:srgbClr val="990000"/>
                </a:solidFill>
                <a:latin typeface="Arial" pitchFamily="34" charset="0"/>
                <a:cs typeface="Arial" pitchFamily="34" charset="0"/>
              </a:rPr>
              <a:t>magnify</a:t>
            </a:r>
            <a:r>
              <a:rPr lang="en-GB" dirty="0" smtClean="0">
                <a:solidFill>
                  <a:srgbClr val="990000"/>
                </a:solidFill>
                <a:latin typeface="Arial" pitchFamily="34" charset="0"/>
                <a:cs typeface="Arial" pitchFamily="34" charset="0"/>
              </a:rPr>
              <a:t> his holy name</a:t>
            </a:r>
            <a:endParaRPr lang="en-GB" dirty="0">
              <a:solidFill>
                <a:srgbClr val="990000"/>
              </a:solidFill>
              <a:latin typeface="Arial" pitchFamily="34" charset="0"/>
              <a:cs typeface="Arial" pitchFamily="34" charset="0"/>
            </a:endParaRPr>
          </a:p>
        </p:txBody>
      </p:sp>
      <p:sp>
        <p:nvSpPr>
          <p:cNvPr id="7" name="TextBox 6"/>
          <p:cNvSpPr txBox="1"/>
          <p:nvPr/>
        </p:nvSpPr>
        <p:spPr>
          <a:xfrm>
            <a:off x="2987824" y="3212976"/>
            <a:ext cx="3384376" cy="3046988"/>
          </a:xfrm>
          <a:prstGeom prst="rect">
            <a:avLst/>
          </a:prstGeom>
          <a:noFill/>
        </p:spPr>
        <p:txBody>
          <a:bodyPr wrap="square" rtlCol="0">
            <a:spAutoFit/>
          </a:bodyPr>
          <a:lstStyle/>
          <a:p>
            <a:pPr lvl="0" fontAlgn="base">
              <a:spcBef>
                <a:spcPct val="0"/>
              </a:spcBef>
              <a:spcAft>
                <a:spcPct val="0"/>
              </a:spcAft>
              <a:tabLst>
                <a:tab pos="252413" algn="l"/>
              </a:tabLst>
            </a:pPr>
            <a:r>
              <a:rPr lang="en-GB" sz="3200" dirty="0" smtClean="0">
                <a:solidFill>
                  <a:schemeClr val="bg1"/>
                </a:solidFill>
                <a:latin typeface="Arial" pitchFamily="34" charset="0"/>
                <a:ea typeface="Calibri" pitchFamily="34" charset="0"/>
                <a:cs typeface="Arial" pitchFamily="34" charset="0"/>
              </a:rPr>
              <a:t>Then gentle Mary meekly bowed her head,</a:t>
            </a:r>
            <a:endParaRPr lang="en-GB" sz="3200" dirty="0" smtClean="0">
              <a:solidFill>
                <a:schemeClr val="bg1"/>
              </a:solidFill>
              <a:latin typeface="Arial" pitchFamily="34" charset="0"/>
              <a:cs typeface="Arial" pitchFamily="34" charset="0"/>
            </a:endParaRPr>
          </a:p>
          <a:p>
            <a:pPr lvl="0" eaLnBrk="0" fontAlgn="base" hangingPunct="0">
              <a:spcBef>
                <a:spcPct val="0"/>
              </a:spcBef>
              <a:spcAft>
                <a:spcPct val="0"/>
              </a:spcAft>
              <a:tabLst>
                <a:tab pos="252413" algn="l"/>
              </a:tabLst>
            </a:pPr>
            <a:r>
              <a:rPr lang="en-GB" sz="3200" dirty="0" smtClean="0">
                <a:solidFill>
                  <a:schemeClr val="bg1"/>
                </a:solidFill>
                <a:latin typeface="Arial" pitchFamily="34" charset="0"/>
                <a:ea typeface="Calibri" pitchFamily="34" charset="0"/>
                <a:cs typeface="Arial" pitchFamily="34" charset="0"/>
              </a:rPr>
              <a:t>“To me be as it </a:t>
            </a:r>
            <a:r>
              <a:rPr lang="en-GB" sz="3200" dirty="0" err="1" smtClean="0">
                <a:solidFill>
                  <a:schemeClr val="bg1"/>
                </a:solidFill>
                <a:latin typeface="Arial" pitchFamily="34" charset="0"/>
                <a:ea typeface="Calibri" pitchFamily="34" charset="0"/>
                <a:cs typeface="Arial" pitchFamily="34" charset="0"/>
              </a:rPr>
              <a:t>pleaseth</a:t>
            </a:r>
            <a:r>
              <a:rPr lang="en-GB" sz="3200" dirty="0" smtClean="0">
                <a:solidFill>
                  <a:schemeClr val="bg1"/>
                </a:solidFill>
                <a:latin typeface="Arial" pitchFamily="34" charset="0"/>
                <a:ea typeface="Calibri" pitchFamily="34" charset="0"/>
                <a:cs typeface="Arial" pitchFamily="34" charset="0"/>
              </a:rPr>
              <a:t> God”, she said,</a:t>
            </a:r>
            <a:endParaRPr lang="en-GB" sz="320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8C1DE"/>
        </a:solidFill>
        <a:effectLst/>
      </p:bgPr>
    </p:bg>
    <p:spTree>
      <p:nvGrpSpPr>
        <p:cNvPr id="1" name=""/>
        <p:cNvGrpSpPr/>
        <p:nvPr/>
      </p:nvGrpSpPr>
      <p:grpSpPr>
        <a:xfrm>
          <a:off x="0" y="0"/>
          <a:ext cx="0" cy="0"/>
          <a:chOff x="0" y="0"/>
          <a:chExt cx="0" cy="0"/>
        </a:xfrm>
      </p:grpSpPr>
      <p:pic>
        <p:nvPicPr>
          <p:cNvPr id="4" name="Picture 3" descr="89340211.jpg"/>
          <p:cNvPicPr>
            <a:picLocks noChangeAspect="1"/>
          </p:cNvPicPr>
          <p:nvPr/>
        </p:nvPicPr>
        <p:blipFill>
          <a:blip r:embed="rId2" cstate="print"/>
          <a:stretch>
            <a:fillRect/>
          </a:stretch>
        </p:blipFill>
        <p:spPr>
          <a:xfrm>
            <a:off x="1403650" y="1196752"/>
            <a:ext cx="6377691" cy="5328591"/>
          </a:xfrm>
          <a:prstGeom prst="rect">
            <a:avLst/>
          </a:prstGeom>
        </p:spPr>
      </p:pic>
      <p:sp>
        <p:nvSpPr>
          <p:cNvPr id="2" name="Title 1"/>
          <p:cNvSpPr>
            <a:spLocks noGrp="1"/>
          </p:cNvSpPr>
          <p:nvPr>
            <p:ph type="title"/>
          </p:nvPr>
        </p:nvSpPr>
        <p:spPr>
          <a:xfrm>
            <a:off x="0" y="274638"/>
            <a:ext cx="9144000" cy="1143000"/>
          </a:xfrm>
          <a:solidFill>
            <a:srgbClr val="FFFF66"/>
          </a:solidFill>
        </p:spPr>
        <p:txBody>
          <a:bodyPr/>
          <a:lstStyle/>
          <a:p>
            <a:r>
              <a:rPr lang="en-GB" dirty="0" smtClean="0">
                <a:solidFill>
                  <a:srgbClr val="990000"/>
                </a:solidFill>
                <a:latin typeface="Arial" pitchFamily="34" charset="0"/>
                <a:cs typeface="Arial" pitchFamily="34" charset="0"/>
              </a:rPr>
              <a:t>...and </a:t>
            </a:r>
            <a:r>
              <a:rPr lang="en-GB" b="1" dirty="0" smtClean="0">
                <a:solidFill>
                  <a:srgbClr val="990000"/>
                </a:solidFill>
                <a:latin typeface="Arial" pitchFamily="34" charset="0"/>
                <a:cs typeface="Arial" pitchFamily="34" charset="0"/>
              </a:rPr>
              <a:t>magnify</a:t>
            </a:r>
            <a:r>
              <a:rPr lang="en-GB" dirty="0" smtClean="0">
                <a:solidFill>
                  <a:srgbClr val="990000"/>
                </a:solidFill>
                <a:latin typeface="Arial" pitchFamily="34" charset="0"/>
                <a:cs typeface="Arial" pitchFamily="34" charset="0"/>
              </a:rPr>
              <a:t> his holy name</a:t>
            </a:r>
            <a:endParaRPr lang="en-GB" dirty="0">
              <a:solidFill>
                <a:srgbClr val="990000"/>
              </a:solidFill>
              <a:latin typeface="Arial" pitchFamily="34" charset="0"/>
              <a:cs typeface="Arial" pitchFamily="34" charset="0"/>
            </a:endParaRPr>
          </a:p>
        </p:txBody>
      </p:sp>
      <p:sp>
        <p:nvSpPr>
          <p:cNvPr id="7" name="TextBox 6"/>
          <p:cNvSpPr txBox="1"/>
          <p:nvPr/>
        </p:nvSpPr>
        <p:spPr>
          <a:xfrm>
            <a:off x="3347864" y="3284984"/>
            <a:ext cx="2736304" cy="3046988"/>
          </a:xfrm>
          <a:prstGeom prst="rect">
            <a:avLst/>
          </a:prstGeom>
          <a:noFill/>
        </p:spPr>
        <p:txBody>
          <a:bodyPr wrap="square" rtlCol="0">
            <a:spAutoFit/>
          </a:bodyPr>
          <a:lstStyle/>
          <a:p>
            <a:pPr lvl="0" eaLnBrk="0" fontAlgn="base" hangingPunct="0">
              <a:spcBef>
                <a:spcPct val="0"/>
              </a:spcBef>
              <a:spcAft>
                <a:spcPct val="0"/>
              </a:spcAft>
              <a:tabLst>
                <a:tab pos="252413" algn="l"/>
              </a:tabLst>
            </a:pPr>
            <a:r>
              <a:rPr lang="en-GB" sz="3200" dirty="0" smtClean="0">
                <a:solidFill>
                  <a:schemeClr val="bg1"/>
                </a:solidFill>
                <a:latin typeface="Arial" pitchFamily="34" charset="0"/>
                <a:ea typeface="Calibri" pitchFamily="34" charset="0"/>
                <a:cs typeface="Arial" pitchFamily="34" charset="0"/>
              </a:rPr>
              <a:t>“My soul shall laud and magnify his holy name”   </a:t>
            </a:r>
            <a:endParaRPr lang="en-GB" sz="3200" dirty="0" smtClean="0">
              <a:solidFill>
                <a:schemeClr val="bg1"/>
              </a:solidFill>
              <a:latin typeface="Arial" pitchFamily="34" charset="0"/>
              <a:cs typeface="Arial" pitchFamily="34" charset="0"/>
            </a:endParaRPr>
          </a:p>
          <a:p>
            <a:pPr lvl="0" eaLnBrk="0" fontAlgn="base" hangingPunct="0">
              <a:spcBef>
                <a:spcPct val="0"/>
              </a:spcBef>
              <a:spcAft>
                <a:spcPct val="0"/>
              </a:spcAft>
              <a:tabLst>
                <a:tab pos="252413" algn="l"/>
              </a:tabLst>
            </a:pPr>
            <a:r>
              <a:rPr lang="en-GB" sz="2800" dirty="0" smtClean="0">
                <a:solidFill>
                  <a:schemeClr val="bg1"/>
                </a:solidFill>
                <a:latin typeface="Calibri" pitchFamily="34" charset="0"/>
                <a:ea typeface="Calibri" pitchFamily="34" charset="0"/>
                <a:cs typeface="Calibri" pitchFamily="34" charset="0"/>
              </a:rPr>
              <a:t>	</a:t>
            </a:r>
          </a:p>
          <a:p>
            <a:pPr lvl="0" eaLnBrk="0" fontAlgn="base" hangingPunct="0">
              <a:spcBef>
                <a:spcPct val="0"/>
              </a:spcBef>
              <a:spcAft>
                <a:spcPct val="0"/>
              </a:spcAft>
              <a:tabLst>
                <a:tab pos="252413" algn="l"/>
              </a:tabLst>
            </a:pPr>
            <a:r>
              <a:rPr lang="en-GB" dirty="0" smtClean="0">
                <a:solidFill>
                  <a:schemeClr val="bg1"/>
                </a:solidFill>
                <a:latin typeface="Arial" pitchFamily="34" charset="0"/>
                <a:ea typeface="Calibri" pitchFamily="34" charset="0"/>
                <a:cs typeface="Arial" pitchFamily="34" charset="0"/>
              </a:rPr>
              <a:t>Sabine Baring-Gould </a:t>
            </a:r>
          </a:p>
          <a:p>
            <a:pPr lvl="0" eaLnBrk="0" fontAlgn="base" hangingPunct="0">
              <a:spcBef>
                <a:spcPct val="0"/>
              </a:spcBef>
              <a:spcAft>
                <a:spcPct val="0"/>
              </a:spcAft>
              <a:tabLst>
                <a:tab pos="252413" algn="l"/>
              </a:tabLst>
            </a:pPr>
            <a:r>
              <a:rPr lang="en-GB" dirty="0" smtClean="0">
                <a:solidFill>
                  <a:schemeClr val="bg1"/>
                </a:solidFill>
                <a:latin typeface="Arial" pitchFamily="34" charset="0"/>
                <a:ea typeface="Calibri" pitchFamily="34" charset="0"/>
                <a:cs typeface="Arial" pitchFamily="34" charset="0"/>
              </a:rPr>
              <a:t>(1834-1924)</a:t>
            </a:r>
            <a:endParaRPr lang="en-GB" dirty="0" smtClean="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4285159.jpg"/>
          <p:cNvPicPr>
            <a:picLocks noChangeAspect="1"/>
          </p:cNvPicPr>
          <p:nvPr/>
        </p:nvPicPr>
        <p:blipFill>
          <a:blip r:embed="rId2" cstate="print"/>
          <a:stretch>
            <a:fillRect/>
          </a:stretch>
        </p:blipFill>
        <p:spPr>
          <a:xfrm>
            <a:off x="7884368" y="0"/>
            <a:ext cx="1259632" cy="6858000"/>
          </a:xfrm>
          <a:prstGeom prst="rect">
            <a:avLst/>
          </a:prstGeom>
        </p:spPr>
      </p:pic>
      <p:sp>
        <p:nvSpPr>
          <p:cNvPr id="2" name="Title 1"/>
          <p:cNvSpPr>
            <a:spLocks noGrp="1"/>
          </p:cNvSpPr>
          <p:nvPr>
            <p:ph type="title"/>
          </p:nvPr>
        </p:nvSpPr>
        <p:spPr>
          <a:xfrm>
            <a:off x="0" y="274638"/>
            <a:ext cx="9144000" cy="1143000"/>
          </a:xfrm>
          <a:solidFill>
            <a:schemeClr val="accent3">
              <a:lumMod val="50000"/>
            </a:schemeClr>
          </a:solidFill>
        </p:spPr>
        <p:txBody>
          <a:bodyPr/>
          <a:lstStyle/>
          <a:p>
            <a:r>
              <a:rPr lang="en-GB" b="1" dirty="0" smtClean="0">
                <a:solidFill>
                  <a:schemeClr val="bg1"/>
                </a:solidFill>
                <a:latin typeface="Arial" pitchFamily="34" charset="0"/>
                <a:cs typeface="Arial" pitchFamily="34" charset="0"/>
              </a:rPr>
              <a:t>Preparing</a:t>
            </a:r>
            <a:r>
              <a:rPr lang="en-GB" dirty="0" smtClean="0">
                <a:solidFill>
                  <a:schemeClr val="bg1"/>
                </a:solidFill>
                <a:latin typeface="Arial" pitchFamily="34" charset="0"/>
                <a:cs typeface="Arial" pitchFamily="34" charset="0"/>
              </a:rPr>
              <a:t> for Christmas</a:t>
            </a:r>
            <a:endParaRPr lang="en-GB" dirty="0">
              <a:solidFill>
                <a:schemeClr val="bg1"/>
              </a:solidFill>
              <a:latin typeface="Arial" pitchFamily="34" charset="0"/>
              <a:cs typeface="Arial" pitchFamily="34" charset="0"/>
            </a:endParaRPr>
          </a:p>
        </p:txBody>
      </p:sp>
      <p:pic>
        <p:nvPicPr>
          <p:cNvPr id="4" name="Picture 3" descr="147285215.jpg"/>
          <p:cNvPicPr>
            <a:picLocks noChangeAspect="1"/>
          </p:cNvPicPr>
          <p:nvPr/>
        </p:nvPicPr>
        <p:blipFill>
          <a:blip r:embed="rId3" cstate="print"/>
          <a:stretch>
            <a:fillRect/>
          </a:stretch>
        </p:blipFill>
        <p:spPr>
          <a:xfrm>
            <a:off x="0" y="5653395"/>
            <a:ext cx="1763688" cy="1204606"/>
          </a:xfrm>
          <a:prstGeom prst="rect">
            <a:avLst/>
          </a:prstGeom>
        </p:spPr>
      </p:pic>
      <p:sp>
        <p:nvSpPr>
          <p:cNvPr id="6" name="Rounded Rectangle 5"/>
          <p:cNvSpPr/>
          <p:nvPr/>
        </p:nvSpPr>
        <p:spPr>
          <a:xfrm>
            <a:off x="827584" y="1844824"/>
            <a:ext cx="6984776" cy="3960440"/>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smtClean="0">
                <a:latin typeface="Arial" pitchFamily="34" charset="0"/>
                <a:cs typeface="Arial" pitchFamily="34" charset="0"/>
              </a:rPr>
              <a:t>Advent, from the Latin ‘</a:t>
            </a:r>
            <a:r>
              <a:rPr lang="en-GB" sz="3200" dirty="0" err="1" smtClean="0">
                <a:latin typeface="Arial" pitchFamily="34" charset="0"/>
                <a:cs typeface="Arial" pitchFamily="34" charset="0"/>
              </a:rPr>
              <a:t>adventus</a:t>
            </a:r>
            <a:r>
              <a:rPr lang="en-GB" sz="3200" dirty="0" smtClean="0">
                <a:latin typeface="Arial" pitchFamily="34" charset="0"/>
                <a:cs typeface="Arial" pitchFamily="34" charset="0"/>
              </a:rPr>
              <a:t>’ which means ‘arrival’ or ‘coming’, is the period of waiting and preparation for Christmas. Many people mark this by using an Advent wreath, usually a circle of evergreen plants with four candles.</a:t>
            </a:r>
            <a:endParaRPr lang="en-GB"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44285159.jpg"/>
          <p:cNvPicPr>
            <a:picLocks noChangeAspect="1"/>
          </p:cNvPicPr>
          <p:nvPr/>
        </p:nvPicPr>
        <p:blipFill>
          <a:blip r:embed="rId2" cstate="print"/>
          <a:stretch>
            <a:fillRect/>
          </a:stretch>
        </p:blipFill>
        <p:spPr>
          <a:xfrm>
            <a:off x="7884368" y="0"/>
            <a:ext cx="1259632" cy="6858000"/>
          </a:xfrm>
          <a:prstGeom prst="rect">
            <a:avLst/>
          </a:prstGeom>
        </p:spPr>
      </p:pic>
      <p:sp>
        <p:nvSpPr>
          <p:cNvPr id="2" name="Title 1"/>
          <p:cNvSpPr>
            <a:spLocks noGrp="1"/>
          </p:cNvSpPr>
          <p:nvPr>
            <p:ph type="title"/>
          </p:nvPr>
        </p:nvSpPr>
        <p:spPr>
          <a:xfrm>
            <a:off x="0" y="274638"/>
            <a:ext cx="9144000" cy="1143000"/>
          </a:xfrm>
          <a:solidFill>
            <a:schemeClr val="accent3">
              <a:lumMod val="50000"/>
            </a:schemeClr>
          </a:solidFill>
        </p:spPr>
        <p:txBody>
          <a:bodyPr/>
          <a:lstStyle/>
          <a:p>
            <a:r>
              <a:rPr lang="en-GB" b="1" dirty="0" smtClean="0">
                <a:solidFill>
                  <a:schemeClr val="bg1"/>
                </a:solidFill>
                <a:latin typeface="Arial" pitchFamily="34" charset="0"/>
                <a:cs typeface="Arial" pitchFamily="34" charset="0"/>
              </a:rPr>
              <a:t>Preparing</a:t>
            </a:r>
            <a:r>
              <a:rPr lang="en-GB" dirty="0" smtClean="0">
                <a:solidFill>
                  <a:schemeClr val="bg1"/>
                </a:solidFill>
                <a:latin typeface="Arial" pitchFamily="34" charset="0"/>
                <a:cs typeface="Arial" pitchFamily="34" charset="0"/>
              </a:rPr>
              <a:t> for Christmas</a:t>
            </a:r>
            <a:endParaRPr lang="en-GB" dirty="0">
              <a:solidFill>
                <a:schemeClr val="bg1"/>
              </a:solidFill>
              <a:latin typeface="Arial" pitchFamily="34" charset="0"/>
              <a:cs typeface="Arial" pitchFamily="34" charset="0"/>
            </a:endParaRPr>
          </a:p>
        </p:txBody>
      </p:sp>
      <p:pic>
        <p:nvPicPr>
          <p:cNvPr id="4" name="Picture 3" descr="147285215.jpg"/>
          <p:cNvPicPr>
            <a:picLocks noChangeAspect="1"/>
          </p:cNvPicPr>
          <p:nvPr/>
        </p:nvPicPr>
        <p:blipFill>
          <a:blip r:embed="rId3" cstate="print"/>
          <a:stretch>
            <a:fillRect/>
          </a:stretch>
        </p:blipFill>
        <p:spPr>
          <a:xfrm>
            <a:off x="0" y="5653395"/>
            <a:ext cx="1763688" cy="1204606"/>
          </a:xfrm>
          <a:prstGeom prst="rect">
            <a:avLst/>
          </a:prstGeom>
        </p:spPr>
      </p:pic>
      <p:sp>
        <p:nvSpPr>
          <p:cNvPr id="6" name="Rounded Rectangle 5"/>
          <p:cNvSpPr/>
          <p:nvPr/>
        </p:nvSpPr>
        <p:spPr>
          <a:xfrm>
            <a:off x="539552" y="1628800"/>
            <a:ext cx="7272808" cy="4176464"/>
          </a:xfrm>
          <a:prstGeom prst="round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dirty="0" smtClean="0"/>
              <a:t>On the first Sunday of Advent, one candle is lit. An additional one is lit during each subsequent week until, by the last Sunday before Christmas, all four candles are alight. Some Advent</a:t>
            </a:r>
          </a:p>
          <a:p>
            <a:r>
              <a:rPr lang="en-GB" sz="3200" dirty="0" smtClean="0"/>
              <a:t>wreaths include a fifth, ‘Christ’</a:t>
            </a:r>
          </a:p>
          <a:p>
            <a:r>
              <a:rPr lang="en-GB" sz="3200" dirty="0" smtClean="0"/>
              <a:t>candle in the centre – usually a white one – which can be lit on Christmas Day.</a:t>
            </a:r>
            <a:endParaRPr lang="en-GB" sz="3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1130</TotalTime>
  <Words>982</Words>
  <Application>Microsoft Office PowerPoint</Application>
  <PresentationFormat>On-screen Show (4:3)</PresentationFormat>
  <Paragraphs>122</Paragraphs>
  <Slides>36</Slides>
  <Notes>1</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Slide 1</vt:lpstr>
      <vt:lpstr>Do not be afraid...</vt:lpstr>
      <vt:lpstr>Do not be afraid...</vt:lpstr>
      <vt:lpstr>Do not be afraid...</vt:lpstr>
      <vt:lpstr>...and magnify his holy name</vt:lpstr>
      <vt:lpstr>...and magnify his holy name</vt:lpstr>
      <vt:lpstr>...and magnify his holy name</vt:lpstr>
      <vt:lpstr>Preparing for Christmas</vt:lpstr>
      <vt:lpstr>Preparing for Christmas</vt:lpstr>
      <vt:lpstr>...a decree went out</vt:lpstr>
      <vt:lpstr>...a decree went out</vt:lpstr>
      <vt:lpstr>...a decree went out</vt:lpstr>
      <vt:lpstr>...born for you and me</vt:lpstr>
      <vt:lpstr>...born for you and me</vt:lpstr>
      <vt:lpstr>King of all the world</vt:lpstr>
      <vt:lpstr>King of all the world</vt:lpstr>
      <vt:lpstr>King of all the world</vt:lpstr>
      <vt:lpstr>King of all the world</vt:lpstr>
      <vt:lpstr>Slide 19</vt:lpstr>
      <vt:lpstr>...proclaim the Messiah’s birth</vt:lpstr>
      <vt:lpstr>...proclaim the Messiah’s birth</vt:lpstr>
      <vt:lpstr>I am bringing you good news...</vt:lpstr>
      <vt:lpstr>I am bringing you good news...</vt:lpstr>
      <vt:lpstr>I am bringing you good news...</vt:lpstr>
      <vt:lpstr>I am bringing you good news...</vt:lpstr>
      <vt:lpstr>It led the way to Jesus</vt:lpstr>
      <vt:lpstr>It led the way to Jesus</vt:lpstr>
      <vt:lpstr>...they offered him gifts</vt:lpstr>
      <vt:lpstr>...they offered him gifts</vt:lpstr>
      <vt:lpstr>...they offered him gifts</vt:lpstr>
      <vt:lpstr>You choose us today</vt:lpstr>
      <vt:lpstr>You choose us today</vt:lpstr>
      <vt:lpstr>Greetings from around the world</vt:lpstr>
      <vt:lpstr>Slide 34</vt:lpstr>
      <vt:lpstr>Slide 35</vt:lpstr>
      <vt:lpstr>A gift of Christmas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fisherj</dc:creator>
  <cp:lastModifiedBy>websterd</cp:lastModifiedBy>
  <cp:revision>109</cp:revision>
  <dcterms:created xsi:type="dcterms:W3CDTF">2012-11-20T14:41:58Z</dcterms:created>
  <dcterms:modified xsi:type="dcterms:W3CDTF">2012-12-17T14:19:52Z</dcterms:modified>
</cp:coreProperties>
</file>